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sldIdLst>
    <p:sldId id="279" r:id="rId2"/>
    <p:sldId id="282" r:id="rId3"/>
    <p:sldId id="257" r:id="rId4"/>
    <p:sldId id="258" r:id="rId5"/>
    <p:sldId id="260" r:id="rId6"/>
    <p:sldId id="261" r:id="rId7"/>
    <p:sldId id="262" r:id="rId8"/>
    <p:sldId id="263" r:id="rId9"/>
    <p:sldId id="280" r:id="rId10"/>
    <p:sldId id="281" r:id="rId11"/>
    <p:sldId id="266" r:id="rId12"/>
    <p:sldId id="267" r:id="rId13"/>
    <p:sldId id="268" r:id="rId14"/>
    <p:sldId id="269" r:id="rId15"/>
    <p:sldId id="270" r:id="rId16"/>
    <p:sldId id="271" r:id="rId17"/>
    <p:sldId id="272" r:id="rId18"/>
    <p:sldId id="273" r:id="rId19"/>
    <p:sldId id="278" r:id="rId20"/>
    <p:sldId id="275" r:id="rId21"/>
    <p:sldId id="277" r:id="rId22"/>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95708-5AB4-EE01-FD53-8A58149ADECA}" v="41" dt="2020-12-04T22:06:55.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FF95708-5AB4-EE01-FD53-8A58149ADECA}"/>
    <pc:docChg chg="delSld">
      <pc:chgData name="" userId="" providerId="" clId="Web-{EFF95708-5AB4-EE01-FD53-8A58149ADECA}" dt="2020-12-04T21:57:48.320" v="0"/>
      <pc:docMkLst>
        <pc:docMk/>
      </pc:docMkLst>
      <pc:sldChg chg="del">
        <pc:chgData name="" userId="" providerId="" clId="Web-{EFF95708-5AB4-EE01-FD53-8A58149ADECA}" dt="2020-12-04T21:57:48.320" v="0"/>
        <pc:sldMkLst>
          <pc:docMk/>
          <pc:sldMk cId="0" sldId="259"/>
        </pc:sldMkLst>
      </pc:sldChg>
    </pc:docChg>
  </pc:docChgLst>
  <pc:docChgLst>
    <pc:chgData name="Stela Tonner" userId="S::stela.tonner@skole.hr::07f8d2f9-ce55-48c4-aaa9-abfada8dadaf" providerId="AD" clId="Web-{EFF95708-5AB4-EE01-FD53-8A58149ADECA}"/>
    <pc:docChg chg="addSld delSld modSld">
      <pc:chgData name="Stela Tonner" userId="S::stela.tonner@skole.hr::07f8d2f9-ce55-48c4-aaa9-abfada8dadaf" providerId="AD" clId="Web-{EFF95708-5AB4-EE01-FD53-8A58149ADECA}" dt="2020-12-04T22:08:30.379" v="54"/>
      <pc:docMkLst>
        <pc:docMk/>
      </pc:docMkLst>
      <pc:sldChg chg="addSp delSp modSp mod setBg setClrOvrMap">
        <pc:chgData name="Stela Tonner" userId="S::stela.tonner@skole.hr::07f8d2f9-ce55-48c4-aaa9-abfada8dadaf" providerId="AD" clId="Web-{EFF95708-5AB4-EE01-FD53-8A58149ADECA}" dt="2020-12-04T22:04:04.796" v="20"/>
        <pc:sldMkLst>
          <pc:docMk/>
          <pc:sldMk cId="0" sldId="256"/>
        </pc:sldMkLst>
        <pc:spChg chg="mod">
          <ac:chgData name="Stela Tonner" userId="S::stela.tonner@skole.hr::07f8d2f9-ce55-48c4-aaa9-abfada8dadaf" providerId="AD" clId="Web-{EFF95708-5AB4-EE01-FD53-8A58149ADECA}" dt="2020-12-04T22:04:04.796" v="20"/>
          <ac:spMkLst>
            <pc:docMk/>
            <pc:sldMk cId="0" sldId="256"/>
            <ac:spMk id="76" creationId="{00000000-0000-0000-0000-000000000000}"/>
          </ac:spMkLst>
        </pc:spChg>
        <pc:spChg chg="add del">
          <ac:chgData name="Stela Tonner" userId="S::stela.tonner@skole.hr::07f8d2f9-ce55-48c4-aaa9-abfada8dadaf" providerId="AD" clId="Web-{EFF95708-5AB4-EE01-FD53-8A58149ADECA}" dt="2020-12-04T22:03:48.843" v="19"/>
          <ac:spMkLst>
            <pc:docMk/>
            <pc:sldMk cId="0" sldId="256"/>
            <ac:spMk id="78" creationId="{9AFC454B-A080-4D23-B177-6D5356C6E6EF}"/>
          </ac:spMkLst>
        </pc:spChg>
        <pc:spChg chg="add del">
          <ac:chgData name="Stela Tonner" userId="S::stela.tonner@skole.hr::07f8d2f9-ce55-48c4-aaa9-abfada8dadaf" providerId="AD" clId="Web-{EFF95708-5AB4-EE01-FD53-8A58149ADECA}" dt="2020-12-04T22:03:48.843" v="19"/>
          <ac:spMkLst>
            <pc:docMk/>
            <pc:sldMk cId="0" sldId="256"/>
            <ac:spMk id="79" creationId="{D0522C2C-7B5C-48A7-A969-03941E5D2E76}"/>
          </ac:spMkLst>
        </pc:spChg>
        <pc:spChg chg="add del">
          <ac:chgData name="Stela Tonner" userId="S::stela.tonner@skole.hr::07f8d2f9-ce55-48c4-aaa9-abfada8dadaf" providerId="AD" clId="Web-{EFF95708-5AB4-EE01-FD53-8A58149ADECA}" dt="2020-12-04T22:03:48.843" v="19"/>
          <ac:spMkLst>
            <pc:docMk/>
            <pc:sldMk cId="0" sldId="256"/>
            <ac:spMk id="80" creationId="{9C682A1A-5B2D-4111-BBD6-620165633E5B}"/>
          </ac:spMkLst>
        </pc:spChg>
        <pc:spChg chg="add del">
          <ac:chgData name="Stela Tonner" userId="S::stela.tonner@skole.hr::07f8d2f9-ce55-48c4-aaa9-abfada8dadaf" providerId="AD" clId="Web-{EFF95708-5AB4-EE01-FD53-8A58149ADECA}" dt="2020-12-04T21:59:28.853" v="3"/>
          <ac:spMkLst>
            <pc:docMk/>
            <pc:sldMk cId="0" sldId="256"/>
            <ac:spMk id="81" creationId="{A7895A40-19A4-42D6-9D30-DBC1E8002635}"/>
          </ac:spMkLst>
        </pc:spChg>
        <pc:spChg chg="add del">
          <ac:chgData name="Stela Tonner" userId="S::stela.tonner@skole.hr::07f8d2f9-ce55-48c4-aaa9-abfada8dadaf" providerId="AD" clId="Web-{EFF95708-5AB4-EE01-FD53-8A58149ADECA}" dt="2020-12-04T22:03:48.843" v="19"/>
          <ac:spMkLst>
            <pc:docMk/>
            <pc:sldMk cId="0" sldId="256"/>
            <ac:spMk id="82" creationId="{D6EE29F2-D77F-4BD0-A20B-334D316A1C9D}"/>
          </ac:spMkLst>
        </pc:spChg>
        <pc:spChg chg="add del">
          <ac:chgData name="Stela Tonner" userId="S::stela.tonner@skole.hr::07f8d2f9-ce55-48c4-aaa9-abfada8dadaf" providerId="AD" clId="Web-{EFF95708-5AB4-EE01-FD53-8A58149ADECA}" dt="2020-12-04T21:59:28.853" v="3"/>
          <ac:spMkLst>
            <pc:docMk/>
            <pc:sldMk cId="0" sldId="256"/>
            <ac:spMk id="83" creationId="{02F429C4-ABC9-46FC-818A-B5429CDE4A96}"/>
          </ac:spMkLst>
        </pc:spChg>
        <pc:spChg chg="add del">
          <ac:chgData name="Stela Tonner" userId="S::stela.tonner@skole.hr::07f8d2f9-ce55-48c4-aaa9-abfada8dadaf" providerId="AD" clId="Web-{EFF95708-5AB4-EE01-FD53-8A58149ADECA}" dt="2020-12-04T22:03:48.843" v="19"/>
          <ac:spMkLst>
            <pc:docMk/>
            <pc:sldMk cId="0" sldId="256"/>
            <ac:spMk id="84" creationId="{22D09ED2-868F-42C6-866E-F92E0CEF314F}"/>
          </ac:spMkLst>
        </pc:spChg>
        <pc:spChg chg="add del">
          <ac:chgData name="Stela Tonner" userId="S::stela.tonner@skole.hr::07f8d2f9-ce55-48c4-aaa9-abfada8dadaf" providerId="AD" clId="Web-{EFF95708-5AB4-EE01-FD53-8A58149ADECA}" dt="2020-12-04T21:59:28.853" v="3"/>
          <ac:spMkLst>
            <pc:docMk/>
            <pc:sldMk cId="0" sldId="256"/>
            <ac:spMk id="85" creationId="{2CEF98E4-3709-4952-8F42-2305CCE34FA3}"/>
          </ac:spMkLst>
        </pc:spChg>
        <pc:spChg chg="add del">
          <ac:chgData name="Stela Tonner" userId="S::stela.tonner@skole.hr::07f8d2f9-ce55-48c4-aaa9-abfada8dadaf" providerId="AD" clId="Web-{EFF95708-5AB4-EE01-FD53-8A58149ADECA}" dt="2020-12-04T22:02:40.763" v="10"/>
          <ac:spMkLst>
            <pc:docMk/>
            <pc:sldMk cId="0" sldId="256"/>
            <ac:spMk id="86" creationId="{3EDD119B-6BFA-4C3F-90CE-97DAFD604ECC}"/>
          </ac:spMkLst>
        </pc:spChg>
        <pc:spChg chg="add del">
          <ac:chgData name="Stela Tonner" userId="S::stela.tonner@skole.hr::07f8d2f9-ce55-48c4-aaa9-abfada8dadaf" providerId="AD" clId="Web-{EFF95708-5AB4-EE01-FD53-8A58149ADECA}" dt="2020-12-04T21:59:28.853" v="3"/>
          <ac:spMkLst>
            <pc:docMk/>
            <pc:sldMk cId="0" sldId="256"/>
            <ac:spMk id="87" creationId="{F10BCCF5-D685-47FF-B675-647EAEB72C8E}"/>
          </ac:spMkLst>
        </pc:spChg>
        <pc:spChg chg="add del">
          <ac:chgData name="Stela Tonner" userId="S::stela.tonner@skole.hr::07f8d2f9-ce55-48c4-aaa9-abfada8dadaf" providerId="AD" clId="Web-{EFF95708-5AB4-EE01-FD53-8A58149ADECA}" dt="2020-12-04T22:03:42.764" v="16"/>
          <ac:spMkLst>
            <pc:docMk/>
            <pc:sldMk cId="0" sldId="256"/>
            <ac:spMk id="88" creationId="{66B332A4-D438-4773-A77F-5ED49A448D9D}"/>
          </ac:spMkLst>
        </pc:spChg>
        <pc:spChg chg="add del">
          <ac:chgData name="Stela Tonner" userId="S::stela.tonner@skole.hr::07f8d2f9-ce55-48c4-aaa9-abfada8dadaf" providerId="AD" clId="Web-{EFF95708-5AB4-EE01-FD53-8A58149ADECA}" dt="2020-12-04T21:59:28.853" v="3"/>
          <ac:spMkLst>
            <pc:docMk/>
            <pc:sldMk cId="0" sldId="256"/>
            <ac:spMk id="89" creationId="{B0EE8A42-107A-4D4C-8D56-BBAE95C7FC0D}"/>
          </ac:spMkLst>
        </pc:spChg>
        <pc:spChg chg="add del">
          <ac:chgData name="Stela Tonner" userId="S::stela.tonner@skole.hr::07f8d2f9-ce55-48c4-aaa9-abfada8dadaf" providerId="AD" clId="Web-{EFF95708-5AB4-EE01-FD53-8A58149ADECA}" dt="2020-12-04T22:03:42.764" v="16"/>
          <ac:spMkLst>
            <pc:docMk/>
            <pc:sldMk cId="0" sldId="256"/>
            <ac:spMk id="90" creationId="{DF9AD32D-FF05-44F4-BD4D-9CEE89B71EB9}"/>
          </ac:spMkLst>
        </pc:spChg>
        <pc:spChg chg="add">
          <ac:chgData name="Stela Tonner" userId="S::stela.tonner@skole.hr::07f8d2f9-ce55-48c4-aaa9-abfada8dadaf" providerId="AD" clId="Web-{EFF95708-5AB4-EE01-FD53-8A58149ADECA}" dt="2020-12-04T22:04:04.796" v="20"/>
          <ac:spMkLst>
            <pc:docMk/>
            <pc:sldMk cId="0" sldId="256"/>
            <ac:spMk id="92" creationId="{66B332A4-D438-4773-A77F-5ED49A448D9D}"/>
          </ac:spMkLst>
        </pc:spChg>
        <pc:spChg chg="add">
          <ac:chgData name="Stela Tonner" userId="S::stela.tonner@skole.hr::07f8d2f9-ce55-48c4-aaa9-abfada8dadaf" providerId="AD" clId="Web-{EFF95708-5AB4-EE01-FD53-8A58149ADECA}" dt="2020-12-04T22:04:04.796" v="20"/>
          <ac:spMkLst>
            <pc:docMk/>
            <pc:sldMk cId="0" sldId="256"/>
            <ac:spMk id="93" creationId="{DF9AD32D-FF05-44F4-BD4D-9CEE89B71EB9}"/>
          </ac:spMkLst>
        </pc:spChg>
        <pc:cxnChg chg="add del">
          <ac:chgData name="Stela Tonner" userId="S::stela.tonner@skole.hr::07f8d2f9-ce55-48c4-aaa9-abfada8dadaf" providerId="AD" clId="Web-{EFF95708-5AB4-EE01-FD53-8A58149ADECA}" dt="2020-12-04T22:02:40.763" v="10"/>
          <ac:cxnSpMkLst>
            <pc:docMk/>
            <pc:sldMk cId="0" sldId="256"/>
            <ac:cxnSpMk id="91" creationId="{DC1572D0-F0FD-4D84-8F82-DC59140EB9BB}"/>
          </ac:cxnSpMkLst>
        </pc:cxnChg>
      </pc:sldChg>
      <pc:sldChg chg="addSp delSp modSp mod setBg setClrOvrMap">
        <pc:chgData name="Stela Tonner" userId="S::stela.tonner@skole.hr::07f8d2f9-ce55-48c4-aaa9-abfada8dadaf" providerId="AD" clId="Web-{EFF95708-5AB4-EE01-FD53-8A58149ADECA}" dt="2020-12-04T22:04:11.343" v="21"/>
        <pc:sldMkLst>
          <pc:docMk/>
          <pc:sldMk cId="0" sldId="257"/>
        </pc:sldMkLst>
        <pc:spChg chg="mod">
          <ac:chgData name="Stela Tonner" userId="S::stela.tonner@skole.hr::07f8d2f9-ce55-48c4-aaa9-abfada8dadaf" providerId="AD" clId="Web-{EFF95708-5AB4-EE01-FD53-8A58149ADECA}" dt="2020-12-04T22:04:11.343" v="21"/>
          <ac:spMkLst>
            <pc:docMk/>
            <pc:sldMk cId="0" sldId="257"/>
            <ac:spMk id="77" creationId="{00000000-0000-0000-0000-000000000000}"/>
          </ac:spMkLst>
        </pc:spChg>
        <pc:spChg chg="mod">
          <ac:chgData name="Stela Tonner" userId="S::stela.tonner@skole.hr::07f8d2f9-ce55-48c4-aaa9-abfada8dadaf" providerId="AD" clId="Web-{EFF95708-5AB4-EE01-FD53-8A58149ADECA}" dt="2020-12-04T22:04:11.343" v="21"/>
          <ac:spMkLst>
            <pc:docMk/>
            <pc:sldMk cId="0" sldId="257"/>
            <ac:spMk id="78" creationId="{00000000-0000-0000-0000-000000000000}"/>
          </ac:spMkLst>
        </pc:spChg>
        <pc:spChg chg="add del">
          <ac:chgData name="Stela Tonner" userId="S::stela.tonner@skole.hr::07f8d2f9-ce55-48c4-aaa9-abfada8dadaf" providerId="AD" clId="Web-{EFF95708-5AB4-EE01-FD53-8A58149ADECA}" dt="2020-12-04T22:03:43.405" v="17"/>
          <ac:spMkLst>
            <pc:docMk/>
            <pc:sldMk cId="0" sldId="257"/>
            <ac:spMk id="81" creationId="{C5E6CFF1-2F42-4E10-9A97-F116F46F53FE}"/>
          </ac:spMkLst>
        </pc:spChg>
        <pc:spChg chg="add">
          <ac:chgData name="Stela Tonner" userId="S::stela.tonner@skole.hr::07f8d2f9-ce55-48c4-aaa9-abfada8dadaf" providerId="AD" clId="Web-{EFF95708-5AB4-EE01-FD53-8A58149ADECA}" dt="2020-12-04T22:04:11.343" v="21"/>
          <ac:spMkLst>
            <pc:docMk/>
            <pc:sldMk cId="0" sldId="257"/>
            <ac:spMk id="83" creationId="{CF62D2A7-8207-488C-9F46-316BA81A16C8}"/>
          </ac:spMkLst>
        </pc:spChg>
        <pc:spChg chg="add del">
          <ac:chgData name="Stela Tonner" userId="S::stela.tonner@skole.hr::07f8d2f9-ce55-48c4-aaa9-abfada8dadaf" providerId="AD" clId="Web-{EFF95708-5AB4-EE01-FD53-8A58149ADECA}" dt="2020-12-04T21:59:23.650" v="2"/>
          <ac:spMkLst>
            <pc:docMk/>
            <pc:sldMk cId="0" sldId="257"/>
            <ac:spMk id="84" creationId="{201CC55D-ED54-4C5C-95E6-10947BD1103B}"/>
          </ac:spMkLst>
        </pc:spChg>
        <pc:spChg chg="add del">
          <ac:chgData name="Stela Tonner" userId="S::stela.tonner@skole.hr::07f8d2f9-ce55-48c4-aaa9-abfada8dadaf" providerId="AD" clId="Web-{EFF95708-5AB4-EE01-FD53-8A58149ADECA}" dt="2020-12-04T21:59:23.650" v="2"/>
          <ac:spMkLst>
            <pc:docMk/>
            <pc:sldMk cId="0" sldId="257"/>
            <ac:spMk id="90" creationId="{3873B707-463F-40B0-8227-E8CC6C67EB25}"/>
          </ac:spMkLst>
        </pc:spChg>
        <pc:spChg chg="add del">
          <ac:chgData name="Stela Tonner" userId="S::stela.tonner@skole.hr::07f8d2f9-ce55-48c4-aaa9-abfada8dadaf" providerId="AD" clId="Web-{EFF95708-5AB4-EE01-FD53-8A58149ADECA}" dt="2020-12-04T21:59:23.650" v="2"/>
          <ac:spMkLst>
            <pc:docMk/>
            <pc:sldMk cId="0" sldId="257"/>
            <ac:spMk id="92" creationId="{C13237C8-E62C-4F0D-A318-BD6FB6C2D138}"/>
          </ac:spMkLst>
        </pc:spChg>
        <pc:spChg chg="add del">
          <ac:chgData name="Stela Tonner" userId="S::stela.tonner@skole.hr::07f8d2f9-ce55-48c4-aaa9-abfada8dadaf" providerId="AD" clId="Web-{EFF95708-5AB4-EE01-FD53-8A58149ADECA}" dt="2020-12-04T21:59:23.650" v="2"/>
          <ac:spMkLst>
            <pc:docMk/>
            <pc:sldMk cId="0" sldId="257"/>
            <ac:spMk id="94" creationId="{19C9EAEA-39D0-4B0E-A0EB-51E7B26740B1}"/>
          </ac:spMkLst>
        </pc:spChg>
        <pc:grpChg chg="add del">
          <ac:chgData name="Stela Tonner" userId="S::stela.tonner@skole.hr::07f8d2f9-ce55-48c4-aaa9-abfada8dadaf" providerId="AD" clId="Web-{EFF95708-5AB4-EE01-FD53-8A58149ADECA}" dt="2020-12-04T21:59:23.650" v="2"/>
          <ac:grpSpMkLst>
            <pc:docMk/>
            <pc:sldMk cId="0" sldId="257"/>
            <ac:grpSpMk id="86" creationId="{1DE889C7-FAD6-4397-98E2-05D503484459}"/>
          </ac:grpSpMkLst>
        </pc:grpChg>
        <pc:picChg chg="mod ord">
          <ac:chgData name="Stela Tonner" userId="S::stela.tonner@skole.hr::07f8d2f9-ce55-48c4-aaa9-abfada8dadaf" providerId="AD" clId="Web-{EFF95708-5AB4-EE01-FD53-8A58149ADECA}" dt="2020-12-04T22:04:11.343" v="21"/>
          <ac:picMkLst>
            <pc:docMk/>
            <pc:sldMk cId="0" sldId="257"/>
            <ac:picMk id="79" creationId="{00000000-0000-0000-0000-000000000000}"/>
          </ac:picMkLst>
        </pc:picChg>
        <pc:cxnChg chg="add del">
          <ac:chgData name="Stela Tonner" userId="S::stela.tonner@skole.hr::07f8d2f9-ce55-48c4-aaa9-abfada8dadaf" providerId="AD" clId="Web-{EFF95708-5AB4-EE01-FD53-8A58149ADECA}" dt="2020-12-04T22:03:43.405" v="17"/>
          <ac:cxnSpMkLst>
            <pc:docMk/>
            <pc:sldMk cId="0" sldId="257"/>
            <ac:cxnSpMk id="82" creationId="{67182200-4859-4C8D-BCBB-55B245C28BA3}"/>
          </ac:cxnSpMkLst>
        </pc:cxnChg>
      </pc:sldChg>
      <pc:sldChg chg="add del">
        <pc:chgData name="Stela Tonner" userId="S::stela.tonner@skole.hr::07f8d2f9-ce55-48c4-aaa9-abfada8dadaf" providerId="AD" clId="Web-{EFF95708-5AB4-EE01-FD53-8A58149ADECA}" dt="2020-12-04T21:59:33.900" v="5"/>
        <pc:sldMkLst>
          <pc:docMk/>
          <pc:sldMk cId="0" sldId="259"/>
        </pc:sldMkLst>
      </pc:sldChg>
      <pc:sldChg chg="addSp delSp modSp mod setBg setClrOvrMap">
        <pc:chgData name="Stela Tonner" userId="S::stela.tonner@skole.hr::07f8d2f9-ce55-48c4-aaa9-abfada8dadaf" providerId="AD" clId="Web-{EFF95708-5AB4-EE01-FD53-8A58149ADECA}" dt="2020-12-04T22:04:31.828" v="22"/>
        <pc:sldMkLst>
          <pc:docMk/>
          <pc:sldMk cId="0" sldId="260"/>
        </pc:sldMkLst>
        <pc:spChg chg="mod">
          <ac:chgData name="Stela Tonner" userId="S::stela.tonner@skole.hr::07f8d2f9-ce55-48c4-aaa9-abfada8dadaf" providerId="AD" clId="Web-{EFF95708-5AB4-EE01-FD53-8A58149ADECA}" dt="2020-12-04T22:04:31.828" v="22"/>
          <ac:spMkLst>
            <pc:docMk/>
            <pc:sldMk cId="0" sldId="260"/>
            <ac:spMk id="86" creationId="{00000000-0000-0000-0000-000000000000}"/>
          </ac:spMkLst>
        </pc:spChg>
        <pc:spChg chg="mod ord">
          <ac:chgData name="Stela Tonner" userId="S::stela.tonner@skole.hr::07f8d2f9-ce55-48c4-aaa9-abfada8dadaf" providerId="AD" clId="Web-{EFF95708-5AB4-EE01-FD53-8A58149ADECA}" dt="2020-12-04T22:04:31.828" v="22"/>
          <ac:spMkLst>
            <pc:docMk/>
            <pc:sldMk cId="0" sldId="260"/>
            <ac:spMk id="87" creationId="{00000000-0000-0000-0000-000000000000}"/>
          </ac:spMkLst>
        </pc:spChg>
        <pc:spChg chg="add del">
          <ac:chgData name="Stela Tonner" userId="S::stela.tonner@skole.hr::07f8d2f9-ce55-48c4-aaa9-abfada8dadaf" providerId="AD" clId="Web-{EFF95708-5AB4-EE01-FD53-8A58149ADECA}" dt="2020-12-04T22:03:41.452" v="15"/>
          <ac:spMkLst>
            <pc:docMk/>
            <pc:sldMk cId="0" sldId="260"/>
            <ac:spMk id="92" creationId="{2EEE8F11-3582-44B7-9869-F2D26D7DD9D4}"/>
          </ac:spMkLst>
        </pc:spChg>
        <pc:spChg chg="add del">
          <ac:chgData name="Stela Tonner" userId="S::stela.tonner@skole.hr::07f8d2f9-ce55-48c4-aaa9-abfada8dadaf" providerId="AD" clId="Web-{EFF95708-5AB4-EE01-FD53-8A58149ADECA}" dt="2020-12-04T22:03:41.452" v="15"/>
          <ac:spMkLst>
            <pc:docMk/>
            <pc:sldMk cId="0" sldId="260"/>
            <ac:spMk id="93" creationId="{2141F1CC-6A53-4BCF-9127-AABB52E2497E}"/>
          </ac:spMkLst>
        </pc:spChg>
        <pc:spChg chg="add del">
          <ac:chgData name="Stela Tonner" userId="S::stela.tonner@skole.hr::07f8d2f9-ce55-48c4-aaa9-abfada8dadaf" providerId="AD" clId="Web-{EFF95708-5AB4-EE01-FD53-8A58149ADECA}" dt="2020-12-04T22:03:41.452" v="15"/>
          <ac:spMkLst>
            <pc:docMk/>
            <pc:sldMk cId="0" sldId="260"/>
            <ac:spMk id="94" creationId="{561B2B49-7142-4CA8-A929-4671548E6A5A}"/>
          </ac:spMkLst>
        </pc:spChg>
        <pc:spChg chg="add del">
          <ac:chgData name="Stela Tonner" userId="S::stela.tonner@skole.hr::07f8d2f9-ce55-48c4-aaa9-abfada8dadaf" providerId="AD" clId="Web-{EFF95708-5AB4-EE01-FD53-8A58149ADECA}" dt="2020-12-04T22:02:52.263" v="13"/>
          <ac:spMkLst>
            <pc:docMk/>
            <pc:sldMk cId="0" sldId="260"/>
            <ac:spMk id="95" creationId="{9A42C7B2-7BD6-433A-95AB-5AA4F44B5819}"/>
          </ac:spMkLst>
        </pc:spChg>
        <pc:spChg chg="add">
          <ac:chgData name="Stela Tonner" userId="S::stela.tonner@skole.hr::07f8d2f9-ce55-48c4-aaa9-abfada8dadaf" providerId="AD" clId="Web-{EFF95708-5AB4-EE01-FD53-8A58149ADECA}" dt="2020-12-04T22:04:31.828" v="22"/>
          <ac:spMkLst>
            <pc:docMk/>
            <pc:sldMk cId="0" sldId="260"/>
            <ac:spMk id="96" creationId="{2EEE8F11-3582-44B7-9869-F2D26D7DD9D4}"/>
          </ac:spMkLst>
        </pc:spChg>
        <pc:spChg chg="add del">
          <ac:chgData name="Stela Tonner" userId="S::stela.tonner@skole.hr::07f8d2f9-ce55-48c4-aaa9-abfada8dadaf" providerId="AD" clId="Web-{EFF95708-5AB4-EE01-FD53-8A58149ADECA}" dt="2020-12-04T22:02:52.263" v="13"/>
          <ac:spMkLst>
            <pc:docMk/>
            <pc:sldMk cId="0" sldId="260"/>
            <ac:spMk id="97" creationId="{0ADDB668-2CA4-4D2B-9C34-3487CA330BA8}"/>
          </ac:spMkLst>
        </pc:spChg>
        <pc:spChg chg="add">
          <ac:chgData name="Stela Tonner" userId="S::stela.tonner@skole.hr::07f8d2f9-ce55-48c4-aaa9-abfada8dadaf" providerId="AD" clId="Web-{EFF95708-5AB4-EE01-FD53-8A58149ADECA}" dt="2020-12-04T22:04:31.828" v="22"/>
          <ac:spMkLst>
            <pc:docMk/>
            <pc:sldMk cId="0" sldId="260"/>
            <ac:spMk id="98" creationId="{2141F1CC-6A53-4BCF-9127-AABB52E2497E}"/>
          </ac:spMkLst>
        </pc:spChg>
        <pc:spChg chg="add del">
          <ac:chgData name="Stela Tonner" userId="S::stela.tonner@skole.hr::07f8d2f9-ce55-48c4-aaa9-abfada8dadaf" providerId="AD" clId="Web-{EFF95708-5AB4-EE01-FD53-8A58149ADECA}" dt="2020-12-04T22:02:52.263" v="13"/>
          <ac:spMkLst>
            <pc:docMk/>
            <pc:sldMk cId="0" sldId="260"/>
            <ac:spMk id="99" creationId="{2568BC19-F052-4108-93E1-6A3D1DEC072F}"/>
          </ac:spMkLst>
        </pc:spChg>
        <pc:spChg chg="add">
          <ac:chgData name="Stela Tonner" userId="S::stela.tonner@skole.hr::07f8d2f9-ce55-48c4-aaa9-abfada8dadaf" providerId="AD" clId="Web-{EFF95708-5AB4-EE01-FD53-8A58149ADECA}" dt="2020-12-04T22:04:31.828" v="22"/>
          <ac:spMkLst>
            <pc:docMk/>
            <pc:sldMk cId="0" sldId="260"/>
            <ac:spMk id="100" creationId="{561B2B49-7142-4CA8-A929-4671548E6A5A}"/>
          </ac:spMkLst>
        </pc:spChg>
        <pc:spChg chg="add del">
          <ac:chgData name="Stela Tonner" userId="S::stela.tonner@skole.hr::07f8d2f9-ce55-48c4-aaa9-abfada8dadaf" providerId="AD" clId="Web-{EFF95708-5AB4-EE01-FD53-8A58149ADECA}" dt="2020-12-04T22:02:52.263" v="13"/>
          <ac:spMkLst>
            <pc:docMk/>
            <pc:sldMk cId="0" sldId="260"/>
            <ac:spMk id="101" creationId="{D5FD337D-4D6B-4C8B-B6F5-121097E09881}"/>
          </ac:spMkLst>
        </pc:spChg>
        <pc:picChg chg="mod ord">
          <ac:chgData name="Stela Tonner" userId="S::stela.tonner@skole.hr::07f8d2f9-ce55-48c4-aaa9-abfada8dadaf" providerId="AD" clId="Web-{EFF95708-5AB4-EE01-FD53-8A58149ADECA}" dt="2020-12-04T22:04:31.828" v="22"/>
          <ac:picMkLst>
            <pc:docMk/>
            <pc:sldMk cId="0" sldId="260"/>
            <ac:picMk id="88" creationId="{00000000-0000-0000-0000-000000000000}"/>
          </ac:picMkLst>
        </pc:picChg>
        <pc:picChg chg="mod ord">
          <ac:chgData name="Stela Tonner" userId="S::stela.tonner@skole.hr::07f8d2f9-ce55-48c4-aaa9-abfada8dadaf" providerId="AD" clId="Web-{EFF95708-5AB4-EE01-FD53-8A58149ADECA}" dt="2020-12-04T22:04:31.828" v="22"/>
          <ac:picMkLst>
            <pc:docMk/>
            <pc:sldMk cId="0" sldId="260"/>
            <ac:picMk id="89" creationId="{00000000-0000-0000-0000-000000000000}"/>
          </ac:picMkLst>
        </pc:picChg>
        <pc:picChg chg="mod ord">
          <ac:chgData name="Stela Tonner" userId="S::stela.tonner@skole.hr::07f8d2f9-ce55-48c4-aaa9-abfada8dadaf" providerId="AD" clId="Web-{EFF95708-5AB4-EE01-FD53-8A58149ADECA}" dt="2020-12-04T22:04:31.828" v="22"/>
          <ac:picMkLst>
            <pc:docMk/>
            <pc:sldMk cId="0" sldId="260"/>
            <ac:picMk id="90" creationId="{00000000-0000-0000-0000-000000000000}"/>
          </ac:picMkLst>
        </pc:picChg>
      </pc:sldChg>
      <pc:sldChg chg="addSp modSp mod setBg setClrOvrMap">
        <pc:chgData name="Stela Tonner" userId="S::stela.tonner@skole.hr::07f8d2f9-ce55-48c4-aaa9-abfada8dadaf" providerId="AD" clId="Web-{EFF95708-5AB4-EE01-FD53-8A58149ADECA}" dt="2020-12-04T22:04:42.797" v="23"/>
        <pc:sldMkLst>
          <pc:docMk/>
          <pc:sldMk cId="0" sldId="261"/>
        </pc:sldMkLst>
        <pc:spChg chg="mod">
          <ac:chgData name="Stela Tonner" userId="S::stela.tonner@skole.hr::07f8d2f9-ce55-48c4-aaa9-abfada8dadaf" providerId="AD" clId="Web-{EFF95708-5AB4-EE01-FD53-8A58149ADECA}" dt="2020-12-04T22:04:42.797" v="23"/>
          <ac:spMkLst>
            <pc:docMk/>
            <pc:sldMk cId="0" sldId="261"/>
            <ac:spMk id="91" creationId="{00000000-0000-0000-0000-000000000000}"/>
          </ac:spMkLst>
        </pc:spChg>
        <pc:spChg chg="mod">
          <ac:chgData name="Stela Tonner" userId="S::stela.tonner@skole.hr::07f8d2f9-ce55-48c4-aaa9-abfada8dadaf" providerId="AD" clId="Web-{EFF95708-5AB4-EE01-FD53-8A58149ADECA}" dt="2020-12-04T22:04:42.797" v="23"/>
          <ac:spMkLst>
            <pc:docMk/>
            <pc:sldMk cId="0" sldId="261"/>
            <ac:spMk id="92" creationId="{00000000-0000-0000-0000-000000000000}"/>
          </ac:spMkLst>
        </pc:spChg>
        <pc:spChg chg="add">
          <ac:chgData name="Stela Tonner" userId="S::stela.tonner@skole.hr::07f8d2f9-ce55-48c4-aaa9-abfada8dadaf" providerId="AD" clId="Web-{EFF95708-5AB4-EE01-FD53-8A58149ADECA}" dt="2020-12-04T22:04:42.797" v="23"/>
          <ac:spMkLst>
            <pc:docMk/>
            <pc:sldMk cId="0" sldId="261"/>
            <ac:spMk id="99" creationId="{A86541C6-61B1-4DAA-B57A-EAF3F24F0491}"/>
          </ac:spMkLst>
        </pc:spChg>
        <pc:spChg chg="add">
          <ac:chgData name="Stela Tonner" userId="S::stela.tonner@skole.hr::07f8d2f9-ce55-48c4-aaa9-abfada8dadaf" providerId="AD" clId="Web-{EFF95708-5AB4-EE01-FD53-8A58149ADECA}" dt="2020-12-04T22:04:42.797" v="23"/>
          <ac:spMkLst>
            <pc:docMk/>
            <pc:sldMk cId="0" sldId="261"/>
            <ac:spMk id="101" creationId="{71750011-2006-46BB-AFDE-C6E461752333}"/>
          </ac:spMkLst>
        </pc:spChg>
        <pc:picChg chg="mod">
          <ac:chgData name="Stela Tonner" userId="S::stela.tonner@skole.hr::07f8d2f9-ce55-48c4-aaa9-abfada8dadaf" providerId="AD" clId="Web-{EFF95708-5AB4-EE01-FD53-8A58149ADECA}" dt="2020-12-04T22:04:42.797" v="23"/>
          <ac:picMkLst>
            <pc:docMk/>
            <pc:sldMk cId="0" sldId="261"/>
            <ac:picMk id="93" creationId="{00000000-0000-0000-0000-000000000000}"/>
          </ac:picMkLst>
        </pc:picChg>
        <pc:picChg chg="mod">
          <ac:chgData name="Stela Tonner" userId="S::stela.tonner@skole.hr::07f8d2f9-ce55-48c4-aaa9-abfada8dadaf" providerId="AD" clId="Web-{EFF95708-5AB4-EE01-FD53-8A58149ADECA}" dt="2020-12-04T22:04:42.797" v="23"/>
          <ac:picMkLst>
            <pc:docMk/>
            <pc:sldMk cId="0" sldId="261"/>
            <ac:picMk id="94" creationId="{00000000-0000-0000-0000-000000000000}"/>
          </ac:picMkLst>
        </pc:picChg>
      </pc:sldChg>
      <pc:sldChg chg="addSp modSp mod setBg setClrOvrMap">
        <pc:chgData name="Stela Tonner" userId="S::stela.tonner@skole.hr::07f8d2f9-ce55-48c4-aaa9-abfada8dadaf" providerId="AD" clId="Web-{EFF95708-5AB4-EE01-FD53-8A58149ADECA}" dt="2020-12-04T22:04:48.312" v="24"/>
        <pc:sldMkLst>
          <pc:docMk/>
          <pc:sldMk cId="0" sldId="262"/>
        </pc:sldMkLst>
        <pc:spChg chg="mod">
          <ac:chgData name="Stela Tonner" userId="S::stela.tonner@skole.hr::07f8d2f9-ce55-48c4-aaa9-abfada8dadaf" providerId="AD" clId="Web-{EFF95708-5AB4-EE01-FD53-8A58149ADECA}" dt="2020-12-04T22:04:48.312" v="24"/>
          <ac:spMkLst>
            <pc:docMk/>
            <pc:sldMk cId="0" sldId="262"/>
            <ac:spMk id="95" creationId="{00000000-0000-0000-0000-000000000000}"/>
          </ac:spMkLst>
        </pc:spChg>
        <pc:spChg chg="mod ord">
          <ac:chgData name="Stela Tonner" userId="S::stela.tonner@skole.hr::07f8d2f9-ce55-48c4-aaa9-abfada8dadaf" providerId="AD" clId="Web-{EFF95708-5AB4-EE01-FD53-8A58149ADECA}" dt="2020-12-04T22:04:48.312" v="24"/>
          <ac:spMkLst>
            <pc:docMk/>
            <pc:sldMk cId="0" sldId="262"/>
            <ac:spMk id="96" creationId="{00000000-0000-0000-0000-000000000000}"/>
          </ac:spMkLst>
        </pc:spChg>
        <pc:spChg chg="add">
          <ac:chgData name="Stela Tonner" userId="S::stela.tonner@skole.hr::07f8d2f9-ce55-48c4-aaa9-abfada8dadaf" providerId="AD" clId="Web-{EFF95708-5AB4-EE01-FD53-8A58149ADECA}" dt="2020-12-04T22:04:48.312" v="24"/>
          <ac:spMkLst>
            <pc:docMk/>
            <pc:sldMk cId="0" sldId="262"/>
            <ac:spMk id="103" creationId="{B5809B1F-0726-44C0-B0A1-7FCE2A129E20}"/>
          </ac:spMkLst>
        </pc:spChg>
        <pc:spChg chg="add">
          <ac:chgData name="Stela Tonner" userId="S::stela.tonner@skole.hr::07f8d2f9-ce55-48c4-aaa9-abfada8dadaf" providerId="AD" clId="Web-{EFF95708-5AB4-EE01-FD53-8A58149ADECA}" dt="2020-12-04T22:04:48.312" v="24"/>
          <ac:spMkLst>
            <pc:docMk/>
            <pc:sldMk cId="0" sldId="262"/>
            <ac:spMk id="105" creationId="{26EE9A0B-C601-4E3F-8541-29CA20DE1186}"/>
          </ac:spMkLst>
        </pc:spChg>
        <pc:picChg chg="mod">
          <ac:chgData name="Stela Tonner" userId="S::stela.tonner@skole.hr::07f8d2f9-ce55-48c4-aaa9-abfada8dadaf" providerId="AD" clId="Web-{EFF95708-5AB4-EE01-FD53-8A58149ADECA}" dt="2020-12-04T22:04:48.312" v="24"/>
          <ac:picMkLst>
            <pc:docMk/>
            <pc:sldMk cId="0" sldId="262"/>
            <ac:picMk id="97" creationId="{00000000-0000-0000-0000-000000000000}"/>
          </ac:picMkLst>
        </pc:picChg>
        <pc:picChg chg="mod">
          <ac:chgData name="Stela Tonner" userId="S::stela.tonner@skole.hr::07f8d2f9-ce55-48c4-aaa9-abfada8dadaf" providerId="AD" clId="Web-{EFF95708-5AB4-EE01-FD53-8A58149ADECA}" dt="2020-12-04T22:04:48.312" v="24"/>
          <ac:picMkLst>
            <pc:docMk/>
            <pc:sldMk cId="0" sldId="262"/>
            <ac:picMk id="98" creationId="{00000000-0000-0000-0000-000000000000}"/>
          </ac:picMkLst>
        </pc:picChg>
      </pc:sldChg>
      <pc:sldChg chg="addSp modSp mod setBg setClrOvrMap">
        <pc:chgData name="Stela Tonner" userId="S::stela.tonner@skole.hr::07f8d2f9-ce55-48c4-aaa9-abfada8dadaf" providerId="AD" clId="Web-{EFF95708-5AB4-EE01-FD53-8A58149ADECA}" dt="2020-12-04T22:04:57.563" v="25"/>
        <pc:sldMkLst>
          <pc:docMk/>
          <pc:sldMk cId="0" sldId="263"/>
        </pc:sldMkLst>
        <pc:spChg chg="mod">
          <ac:chgData name="Stela Tonner" userId="S::stela.tonner@skole.hr::07f8d2f9-ce55-48c4-aaa9-abfada8dadaf" providerId="AD" clId="Web-{EFF95708-5AB4-EE01-FD53-8A58149ADECA}" dt="2020-12-04T22:04:57.563" v="25"/>
          <ac:spMkLst>
            <pc:docMk/>
            <pc:sldMk cId="0" sldId="263"/>
            <ac:spMk id="99" creationId="{00000000-0000-0000-0000-000000000000}"/>
          </ac:spMkLst>
        </pc:spChg>
        <pc:spChg chg="mod">
          <ac:chgData name="Stela Tonner" userId="S::stela.tonner@skole.hr::07f8d2f9-ce55-48c4-aaa9-abfada8dadaf" providerId="AD" clId="Web-{EFF95708-5AB4-EE01-FD53-8A58149ADECA}" dt="2020-12-04T22:04:57.563" v="25"/>
          <ac:spMkLst>
            <pc:docMk/>
            <pc:sldMk cId="0" sldId="263"/>
            <ac:spMk id="100" creationId="{00000000-0000-0000-0000-000000000000}"/>
          </ac:spMkLst>
        </pc:spChg>
        <pc:spChg chg="add">
          <ac:chgData name="Stela Tonner" userId="S::stela.tonner@skole.hr::07f8d2f9-ce55-48c4-aaa9-abfada8dadaf" providerId="AD" clId="Web-{EFF95708-5AB4-EE01-FD53-8A58149ADECA}" dt="2020-12-04T22:04:57.563" v="25"/>
          <ac:spMkLst>
            <pc:docMk/>
            <pc:sldMk cId="0" sldId="263"/>
            <ac:spMk id="108" creationId="{C99A8FB7-A79B-4BC9-9D56-B79587F6AA3E}"/>
          </ac:spMkLst>
        </pc:spChg>
        <pc:spChg chg="add">
          <ac:chgData name="Stela Tonner" userId="S::stela.tonner@skole.hr::07f8d2f9-ce55-48c4-aaa9-abfada8dadaf" providerId="AD" clId="Web-{EFF95708-5AB4-EE01-FD53-8A58149ADECA}" dt="2020-12-04T22:04:57.563" v="25"/>
          <ac:spMkLst>
            <pc:docMk/>
            <pc:sldMk cId="0" sldId="263"/>
            <ac:spMk id="110" creationId="{B23893E2-3349-46D7-A7AA-B9E447957FB1}"/>
          </ac:spMkLst>
        </pc:spChg>
        <pc:spChg chg="add">
          <ac:chgData name="Stela Tonner" userId="S::stela.tonner@skole.hr::07f8d2f9-ce55-48c4-aaa9-abfada8dadaf" providerId="AD" clId="Web-{EFF95708-5AB4-EE01-FD53-8A58149ADECA}" dt="2020-12-04T22:04:57.563" v="25"/>
          <ac:spMkLst>
            <pc:docMk/>
            <pc:sldMk cId="0" sldId="263"/>
            <ac:spMk id="112" creationId="{2B7592FE-10D1-4664-B623-353F47C8DF7F}"/>
          </ac:spMkLst>
        </pc:spChg>
        <pc:picChg chg="mod ord">
          <ac:chgData name="Stela Tonner" userId="S::stela.tonner@skole.hr::07f8d2f9-ce55-48c4-aaa9-abfada8dadaf" providerId="AD" clId="Web-{EFF95708-5AB4-EE01-FD53-8A58149ADECA}" dt="2020-12-04T22:04:57.563" v="25"/>
          <ac:picMkLst>
            <pc:docMk/>
            <pc:sldMk cId="0" sldId="263"/>
            <ac:picMk id="101" creationId="{00000000-0000-0000-0000-000000000000}"/>
          </ac:picMkLst>
        </pc:picChg>
        <pc:picChg chg="mod">
          <ac:chgData name="Stela Tonner" userId="S::stela.tonner@skole.hr::07f8d2f9-ce55-48c4-aaa9-abfada8dadaf" providerId="AD" clId="Web-{EFF95708-5AB4-EE01-FD53-8A58149ADECA}" dt="2020-12-04T22:04:57.563" v="25"/>
          <ac:picMkLst>
            <pc:docMk/>
            <pc:sldMk cId="0" sldId="263"/>
            <ac:picMk id="102" creationId="{00000000-0000-0000-0000-000000000000}"/>
          </ac:picMkLst>
        </pc:picChg>
        <pc:picChg chg="mod">
          <ac:chgData name="Stela Tonner" userId="S::stela.tonner@skole.hr::07f8d2f9-ce55-48c4-aaa9-abfada8dadaf" providerId="AD" clId="Web-{EFF95708-5AB4-EE01-FD53-8A58149ADECA}" dt="2020-12-04T22:04:57.563" v="25"/>
          <ac:picMkLst>
            <pc:docMk/>
            <pc:sldMk cId="0" sldId="263"/>
            <ac:picMk id="103" creationId="{00000000-0000-0000-0000-000000000000}"/>
          </ac:picMkLst>
        </pc:picChg>
      </pc:sldChg>
      <pc:sldChg chg="addSp delSp modSp mod setBg setClrOvrMap">
        <pc:chgData name="Stela Tonner" userId="S::stela.tonner@skole.hr::07f8d2f9-ce55-48c4-aaa9-abfada8dadaf" providerId="AD" clId="Web-{EFF95708-5AB4-EE01-FD53-8A58149ADECA}" dt="2020-12-04T22:06:15.580" v="41"/>
        <pc:sldMkLst>
          <pc:docMk/>
          <pc:sldMk cId="0" sldId="264"/>
        </pc:sldMkLst>
        <pc:spChg chg="mod">
          <ac:chgData name="Stela Tonner" userId="S::stela.tonner@skole.hr::07f8d2f9-ce55-48c4-aaa9-abfada8dadaf" providerId="AD" clId="Web-{EFF95708-5AB4-EE01-FD53-8A58149ADECA}" dt="2020-12-04T22:06:15.580" v="41"/>
          <ac:spMkLst>
            <pc:docMk/>
            <pc:sldMk cId="0" sldId="264"/>
            <ac:spMk id="104" creationId="{00000000-0000-0000-0000-000000000000}"/>
          </ac:spMkLst>
        </pc:spChg>
        <pc:spChg chg="mod ord">
          <ac:chgData name="Stela Tonner" userId="S::stela.tonner@skole.hr::07f8d2f9-ce55-48c4-aaa9-abfada8dadaf" providerId="AD" clId="Web-{EFF95708-5AB4-EE01-FD53-8A58149ADECA}" dt="2020-12-04T22:06:15.580" v="41"/>
          <ac:spMkLst>
            <pc:docMk/>
            <pc:sldMk cId="0" sldId="264"/>
            <ac:spMk id="105" creationId="{00000000-0000-0000-0000-000000000000}"/>
          </ac:spMkLst>
        </pc:spChg>
        <pc:spChg chg="add del">
          <ac:chgData name="Stela Tonner" userId="S::stela.tonner@skole.hr::07f8d2f9-ce55-48c4-aaa9-abfada8dadaf" providerId="AD" clId="Web-{EFF95708-5AB4-EE01-FD53-8A58149ADECA}" dt="2020-12-04T22:06:15.580" v="41"/>
          <ac:spMkLst>
            <pc:docMk/>
            <pc:sldMk cId="0" sldId="264"/>
            <ac:spMk id="113" creationId="{0C45045A-6083-4B3E-956A-67582337527D}"/>
          </ac:spMkLst>
        </pc:spChg>
        <pc:spChg chg="add del">
          <ac:chgData name="Stela Tonner" userId="S::stela.tonner@skole.hr::07f8d2f9-ce55-48c4-aaa9-abfada8dadaf" providerId="AD" clId="Web-{EFF95708-5AB4-EE01-FD53-8A58149ADECA}" dt="2020-12-04T22:06:15.580" v="41"/>
          <ac:spMkLst>
            <pc:docMk/>
            <pc:sldMk cId="0" sldId="264"/>
            <ac:spMk id="115" creationId="{42875DDC-0225-45F8-B745-78688F2D1ADC}"/>
          </ac:spMkLst>
        </pc:spChg>
        <pc:spChg chg="add del">
          <ac:chgData name="Stela Tonner" userId="S::stela.tonner@skole.hr::07f8d2f9-ce55-48c4-aaa9-abfada8dadaf" providerId="AD" clId="Web-{EFF95708-5AB4-EE01-FD53-8A58149ADECA}" dt="2020-12-04T22:06:15.580" v="41"/>
          <ac:spMkLst>
            <pc:docMk/>
            <pc:sldMk cId="0" sldId="264"/>
            <ac:spMk id="117" creationId="{12617755-D451-4BAF-9B55-518297BFF42D}"/>
          </ac:spMkLst>
        </pc:spChg>
        <pc:spChg chg="add">
          <ac:chgData name="Stela Tonner" userId="S::stela.tonner@skole.hr::07f8d2f9-ce55-48c4-aaa9-abfada8dadaf" providerId="AD" clId="Web-{EFF95708-5AB4-EE01-FD53-8A58149ADECA}" dt="2020-12-04T22:06:15.580" v="41"/>
          <ac:spMkLst>
            <pc:docMk/>
            <pc:sldMk cId="0" sldId="264"/>
            <ac:spMk id="122" creationId="{C99A8FB7-A79B-4BC9-9D56-B79587F6AA3E}"/>
          </ac:spMkLst>
        </pc:spChg>
        <pc:spChg chg="add">
          <ac:chgData name="Stela Tonner" userId="S::stela.tonner@skole.hr::07f8d2f9-ce55-48c4-aaa9-abfada8dadaf" providerId="AD" clId="Web-{EFF95708-5AB4-EE01-FD53-8A58149ADECA}" dt="2020-12-04T22:06:15.580" v="41"/>
          <ac:spMkLst>
            <pc:docMk/>
            <pc:sldMk cId="0" sldId="264"/>
            <ac:spMk id="124" creationId="{B23893E2-3349-46D7-A7AA-B9E447957FB1}"/>
          </ac:spMkLst>
        </pc:spChg>
        <pc:spChg chg="add">
          <ac:chgData name="Stela Tonner" userId="S::stela.tonner@skole.hr::07f8d2f9-ce55-48c4-aaa9-abfada8dadaf" providerId="AD" clId="Web-{EFF95708-5AB4-EE01-FD53-8A58149ADECA}" dt="2020-12-04T22:06:15.580" v="41"/>
          <ac:spMkLst>
            <pc:docMk/>
            <pc:sldMk cId="0" sldId="264"/>
            <ac:spMk id="126" creationId="{2B7592FE-10D1-4664-B623-353F47C8DF7F}"/>
          </ac:spMkLst>
        </pc:spChg>
        <pc:picChg chg="mod ord">
          <ac:chgData name="Stela Tonner" userId="S::stela.tonner@skole.hr::07f8d2f9-ce55-48c4-aaa9-abfada8dadaf" providerId="AD" clId="Web-{EFF95708-5AB4-EE01-FD53-8A58149ADECA}" dt="2020-12-04T22:06:15.580" v="41"/>
          <ac:picMkLst>
            <pc:docMk/>
            <pc:sldMk cId="0" sldId="264"/>
            <ac:picMk id="106" creationId="{00000000-0000-0000-0000-000000000000}"/>
          </ac:picMkLst>
        </pc:picChg>
        <pc:picChg chg="mod ord">
          <ac:chgData name="Stela Tonner" userId="S::stela.tonner@skole.hr::07f8d2f9-ce55-48c4-aaa9-abfada8dadaf" providerId="AD" clId="Web-{EFF95708-5AB4-EE01-FD53-8A58149ADECA}" dt="2020-12-04T22:06:15.580" v="41"/>
          <ac:picMkLst>
            <pc:docMk/>
            <pc:sldMk cId="0" sldId="264"/>
            <ac:picMk id="107" creationId="{00000000-0000-0000-0000-000000000000}"/>
          </ac:picMkLst>
        </pc:picChg>
        <pc:picChg chg="mod">
          <ac:chgData name="Stela Tonner" userId="S::stela.tonner@skole.hr::07f8d2f9-ce55-48c4-aaa9-abfada8dadaf" providerId="AD" clId="Web-{EFF95708-5AB4-EE01-FD53-8A58149ADECA}" dt="2020-12-04T22:06:15.580" v="41"/>
          <ac:picMkLst>
            <pc:docMk/>
            <pc:sldMk cId="0" sldId="264"/>
            <ac:picMk id="108" creationId="{00000000-0000-0000-0000-000000000000}"/>
          </ac:picMkLst>
        </pc:picChg>
      </pc:sldChg>
      <pc:sldChg chg="addSp modSp mod setBg setClrOvrMap">
        <pc:chgData name="Stela Tonner" userId="S::stela.tonner@skole.hr::07f8d2f9-ce55-48c4-aaa9-abfada8dadaf" providerId="AD" clId="Web-{EFF95708-5AB4-EE01-FD53-8A58149ADECA}" dt="2020-12-04T22:06:29.877" v="42"/>
        <pc:sldMkLst>
          <pc:docMk/>
          <pc:sldMk cId="0" sldId="266"/>
        </pc:sldMkLst>
        <pc:spChg chg="mod">
          <ac:chgData name="Stela Tonner" userId="S::stela.tonner@skole.hr::07f8d2f9-ce55-48c4-aaa9-abfada8dadaf" providerId="AD" clId="Web-{EFF95708-5AB4-EE01-FD53-8A58149ADECA}" dt="2020-12-04T22:06:29.877" v="42"/>
          <ac:spMkLst>
            <pc:docMk/>
            <pc:sldMk cId="0" sldId="266"/>
            <ac:spMk id="111" creationId="{00000000-0000-0000-0000-000000000000}"/>
          </ac:spMkLst>
        </pc:spChg>
        <pc:spChg chg="mod">
          <ac:chgData name="Stela Tonner" userId="S::stela.tonner@skole.hr::07f8d2f9-ce55-48c4-aaa9-abfada8dadaf" providerId="AD" clId="Web-{EFF95708-5AB4-EE01-FD53-8A58149ADECA}" dt="2020-12-04T22:06:29.877" v="42"/>
          <ac:spMkLst>
            <pc:docMk/>
            <pc:sldMk cId="0" sldId="266"/>
            <ac:spMk id="112" creationId="{00000000-0000-0000-0000-000000000000}"/>
          </ac:spMkLst>
        </pc:spChg>
        <pc:spChg chg="add">
          <ac:chgData name="Stela Tonner" userId="S::stela.tonner@skole.hr::07f8d2f9-ce55-48c4-aaa9-abfada8dadaf" providerId="AD" clId="Web-{EFF95708-5AB4-EE01-FD53-8A58149ADECA}" dt="2020-12-04T22:06:29.877" v="42"/>
          <ac:spMkLst>
            <pc:docMk/>
            <pc:sldMk cId="0" sldId="266"/>
            <ac:spMk id="118" creationId="{CF62D2A7-8207-488C-9F46-316BA81A16C8}"/>
          </ac:spMkLst>
        </pc:spChg>
        <pc:picChg chg="mod">
          <ac:chgData name="Stela Tonner" userId="S::stela.tonner@skole.hr::07f8d2f9-ce55-48c4-aaa9-abfada8dadaf" providerId="AD" clId="Web-{EFF95708-5AB4-EE01-FD53-8A58149ADECA}" dt="2020-12-04T22:06:29.877" v="42"/>
          <ac:picMkLst>
            <pc:docMk/>
            <pc:sldMk cId="0" sldId="266"/>
            <ac:picMk id="113" creationId="{00000000-0000-0000-0000-000000000000}"/>
          </ac:picMkLst>
        </pc:picChg>
      </pc:sldChg>
      <pc:sldChg chg="addSp delSp modSp mod setBg setClrOvrMap">
        <pc:chgData name="Stela Tonner" userId="S::stela.tonner@skole.hr::07f8d2f9-ce55-48c4-aaa9-abfada8dadaf" providerId="AD" clId="Web-{EFF95708-5AB4-EE01-FD53-8A58149ADECA}" dt="2020-12-04T22:07:03.549" v="48"/>
        <pc:sldMkLst>
          <pc:docMk/>
          <pc:sldMk cId="0" sldId="268"/>
        </pc:sldMkLst>
        <pc:spChg chg="mod">
          <ac:chgData name="Stela Tonner" userId="S::stela.tonner@skole.hr::07f8d2f9-ce55-48c4-aaa9-abfada8dadaf" providerId="AD" clId="Web-{EFF95708-5AB4-EE01-FD53-8A58149ADECA}" dt="2020-12-04T22:07:03.549" v="48"/>
          <ac:spMkLst>
            <pc:docMk/>
            <pc:sldMk cId="0" sldId="268"/>
            <ac:spMk id="118" creationId="{00000000-0000-0000-0000-000000000000}"/>
          </ac:spMkLst>
        </pc:spChg>
        <pc:spChg chg="mod">
          <ac:chgData name="Stela Tonner" userId="S::stela.tonner@skole.hr::07f8d2f9-ce55-48c4-aaa9-abfada8dadaf" providerId="AD" clId="Web-{EFF95708-5AB4-EE01-FD53-8A58149ADECA}" dt="2020-12-04T22:07:03.549" v="48"/>
          <ac:spMkLst>
            <pc:docMk/>
            <pc:sldMk cId="0" sldId="268"/>
            <ac:spMk id="119" creationId="{00000000-0000-0000-0000-000000000000}"/>
          </ac:spMkLst>
        </pc:spChg>
        <pc:spChg chg="add del">
          <ac:chgData name="Stela Tonner" userId="S::stela.tonner@skole.hr::07f8d2f9-ce55-48c4-aaa9-abfada8dadaf" providerId="AD" clId="Web-{EFF95708-5AB4-EE01-FD53-8A58149ADECA}" dt="2020-12-04T22:07:03.549" v="48"/>
          <ac:spMkLst>
            <pc:docMk/>
            <pc:sldMk cId="0" sldId="268"/>
            <ac:spMk id="125" creationId="{CF62D2A7-8207-488C-9F46-316BA81A16C8}"/>
          </ac:spMkLst>
        </pc:spChg>
        <pc:spChg chg="add">
          <ac:chgData name="Stela Tonner" userId="S::stela.tonner@skole.hr::07f8d2f9-ce55-48c4-aaa9-abfada8dadaf" providerId="AD" clId="Web-{EFF95708-5AB4-EE01-FD53-8A58149ADECA}" dt="2020-12-04T22:07:03.549" v="48"/>
          <ac:spMkLst>
            <pc:docMk/>
            <pc:sldMk cId="0" sldId="268"/>
            <ac:spMk id="127" creationId="{EF9B8DF2-C3F5-49A2-94D2-F7B65A0F1F15}"/>
          </ac:spMkLst>
        </pc:spChg>
        <pc:spChg chg="add del">
          <ac:chgData name="Stela Tonner" userId="S::stela.tonner@skole.hr::07f8d2f9-ce55-48c4-aaa9-abfada8dadaf" providerId="AD" clId="Web-{EFF95708-5AB4-EE01-FD53-8A58149ADECA}" dt="2020-12-04T22:07:03.534" v="47"/>
          <ac:spMkLst>
            <pc:docMk/>
            <pc:sldMk cId="0" sldId="268"/>
            <ac:spMk id="130" creationId="{5FDF4720-5445-47BE-89FE-E40D1AE6F619}"/>
          </ac:spMkLst>
        </pc:spChg>
        <pc:spChg chg="add del">
          <ac:chgData name="Stela Tonner" userId="S::stela.tonner@skole.hr::07f8d2f9-ce55-48c4-aaa9-abfada8dadaf" providerId="AD" clId="Web-{EFF95708-5AB4-EE01-FD53-8A58149ADECA}" dt="2020-12-04T22:07:03.534" v="47"/>
          <ac:spMkLst>
            <pc:docMk/>
            <pc:sldMk cId="0" sldId="268"/>
            <ac:spMk id="132" creationId="{AC8710B4-A815-4082-9E4F-F13A0007090C}"/>
          </ac:spMkLst>
        </pc:spChg>
        <pc:picChg chg="mod ord">
          <ac:chgData name="Stela Tonner" userId="S::stela.tonner@skole.hr::07f8d2f9-ce55-48c4-aaa9-abfada8dadaf" providerId="AD" clId="Web-{EFF95708-5AB4-EE01-FD53-8A58149ADECA}" dt="2020-12-04T22:07:03.549" v="48"/>
          <ac:picMkLst>
            <pc:docMk/>
            <pc:sldMk cId="0" sldId="268"/>
            <ac:picMk id="120" creationId="{00000000-0000-0000-0000-000000000000}"/>
          </ac:picMkLst>
        </pc:picChg>
      </pc:sldChg>
      <pc:sldChg chg="addSp modSp mod setBg setClrOvrMap">
        <pc:chgData name="Stela Tonner" userId="S::stela.tonner@skole.hr::07f8d2f9-ce55-48c4-aaa9-abfada8dadaf" providerId="AD" clId="Web-{EFF95708-5AB4-EE01-FD53-8A58149ADECA}" dt="2020-12-04T22:07:15.299" v="49"/>
        <pc:sldMkLst>
          <pc:docMk/>
          <pc:sldMk cId="0" sldId="269"/>
        </pc:sldMkLst>
        <pc:spChg chg="mod">
          <ac:chgData name="Stela Tonner" userId="S::stela.tonner@skole.hr::07f8d2f9-ce55-48c4-aaa9-abfada8dadaf" providerId="AD" clId="Web-{EFF95708-5AB4-EE01-FD53-8A58149ADECA}" dt="2020-12-04T22:07:15.299" v="49"/>
          <ac:spMkLst>
            <pc:docMk/>
            <pc:sldMk cId="0" sldId="269"/>
            <ac:spMk id="121" creationId="{00000000-0000-0000-0000-000000000000}"/>
          </ac:spMkLst>
        </pc:spChg>
        <pc:spChg chg="mod ord">
          <ac:chgData name="Stela Tonner" userId="S::stela.tonner@skole.hr::07f8d2f9-ce55-48c4-aaa9-abfada8dadaf" providerId="AD" clId="Web-{EFF95708-5AB4-EE01-FD53-8A58149ADECA}" dt="2020-12-04T22:07:15.299" v="49"/>
          <ac:spMkLst>
            <pc:docMk/>
            <pc:sldMk cId="0" sldId="269"/>
            <ac:spMk id="122" creationId="{00000000-0000-0000-0000-000000000000}"/>
          </ac:spMkLst>
        </pc:spChg>
        <pc:spChg chg="add">
          <ac:chgData name="Stela Tonner" userId="S::stela.tonner@skole.hr::07f8d2f9-ce55-48c4-aaa9-abfada8dadaf" providerId="AD" clId="Web-{EFF95708-5AB4-EE01-FD53-8A58149ADECA}" dt="2020-12-04T22:07:15.299" v="49"/>
          <ac:spMkLst>
            <pc:docMk/>
            <pc:sldMk cId="0" sldId="269"/>
            <ac:spMk id="128" creationId="{CF62D2A7-8207-488C-9F46-316BA81A16C8}"/>
          </ac:spMkLst>
        </pc:spChg>
        <pc:picChg chg="mod">
          <ac:chgData name="Stela Tonner" userId="S::stela.tonner@skole.hr::07f8d2f9-ce55-48c4-aaa9-abfada8dadaf" providerId="AD" clId="Web-{EFF95708-5AB4-EE01-FD53-8A58149ADECA}" dt="2020-12-04T22:07:15.299" v="49"/>
          <ac:picMkLst>
            <pc:docMk/>
            <pc:sldMk cId="0" sldId="269"/>
            <ac:picMk id="123" creationId="{00000000-0000-0000-0000-000000000000}"/>
          </ac:picMkLst>
        </pc:picChg>
      </pc:sldChg>
      <pc:sldChg chg="addSp modSp mod setBg setClrOvrMap">
        <pc:chgData name="Stela Tonner" userId="S::stela.tonner@skole.hr::07f8d2f9-ce55-48c4-aaa9-abfada8dadaf" providerId="AD" clId="Web-{EFF95708-5AB4-EE01-FD53-8A58149ADECA}" dt="2020-12-04T22:07:29.003" v="50"/>
        <pc:sldMkLst>
          <pc:docMk/>
          <pc:sldMk cId="0" sldId="270"/>
        </pc:sldMkLst>
        <pc:spChg chg="mod">
          <ac:chgData name="Stela Tonner" userId="S::stela.tonner@skole.hr::07f8d2f9-ce55-48c4-aaa9-abfada8dadaf" providerId="AD" clId="Web-{EFF95708-5AB4-EE01-FD53-8A58149ADECA}" dt="2020-12-04T22:07:29.003" v="50"/>
          <ac:spMkLst>
            <pc:docMk/>
            <pc:sldMk cId="0" sldId="270"/>
            <ac:spMk id="124" creationId="{00000000-0000-0000-0000-000000000000}"/>
          </ac:spMkLst>
        </pc:spChg>
        <pc:spChg chg="mod">
          <ac:chgData name="Stela Tonner" userId="S::stela.tonner@skole.hr::07f8d2f9-ce55-48c4-aaa9-abfada8dadaf" providerId="AD" clId="Web-{EFF95708-5AB4-EE01-FD53-8A58149ADECA}" dt="2020-12-04T22:07:29.003" v="50"/>
          <ac:spMkLst>
            <pc:docMk/>
            <pc:sldMk cId="0" sldId="270"/>
            <ac:spMk id="125" creationId="{00000000-0000-0000-0000-000000000000}"/>
          </ac:spMkLst>
        </pc:spChg>
        <pc:spChg chg="ord">
          <ac:chgData name="Stela Tonner" userId="S::stela.tonner@skole.hr::07f8d2f9-ce55-48c4-aaa9-abfada8dadaf" providerId="AD" clId="Web-{EFF95708-5AB4-EE01-FD53-8A58149ADECA}" dt="2020-12-04T22:07:29.003" v="50"/>
          <ac:spMkLst>
            <pc:docMk/>
            <pc:sldMk cId="0" sldId="270"/>
            <ac:spMk id="126" creationId="{00000000-0000-0000-0000-000000000000}"/>
          </ac:spMkLst>
        </pc:spChg>
        <pc:spChg chg="add">
          <ac:chgData name="Stela Tonner" userId="S::stela.tonner@skole.hr::07f8d2f9-ce55-48c4-aaa9-abfada8dadaf" providerId="AD" clId="Web-{EFF95708-5AB4-EE01-FD53-8A58149ADECA}" dt="2020-12-04T22:07:29.003" v="50"/>
          <ac:spMkLst>
            <pc:docMk/>
            <pc:sldMk cId="0" sldId="270"/>
            <ac:spMk id="132" creationId="{CF62D2A7-8207-488C-9F46-316BA81A16C8}"/>
          </ac:spMkLst>
        </pc:spChg>
        <pc:picChg chg="mod">
          <ac:chgData name="Stela Tonner" userId="S::stela.tonner@skole.hr::07f8d2f9-ce55-48c4-aaa9-abfada8dadaf" providerId="AD" clId="Web-{EFF95708-5AB4-EE01-FD53-8A58149ADECA}" dt="2020-12-04T22:07:29.003" v="50"/>
          <ac:picMkLst>
            <pc:docMk/>
            <pc:sldMk cId="0" sldId="270"/>
            <ac:picMk id="127" creationId="{00000000-0000-0000-0000-000000000000}"/>
          </ac:picMkLst>
        </pc:picChg>
      </pc:sldChg>
      <pc:sldChg chg="addSp modSp mod setBg setClrOvrMap">
        <pc:chgData name="Stela Tonner" userId="S::stela.tonner@skole.hr::07f8d2f9-ce55-48c4-aaa9-abfada8dadaf" providerId="AD" clId="Web-{EFF95708-5AB4-EE01-FD53-8A58149ADECA}" dt="2020-12-04T22:07:41.487" v="51"/>
        <pc:sldMkLst>
          <pc:docMk/>
          <pc:sldMk cId="0" sldId="271"/>
        </pc:sldMkLst>
        <pc:spChg chg="add">
          <ac:chgData name="Stela Tonner" userId="S::stela.tonner@skole.hr::07f8d2f9-ce55-48c4-aaa9-abfada8dadaf" providerId="AD" clId="Web-{EFF95708-5AB4-EE01-FD53-8A58149ADECA}" dt="2020-12-04T22:07:41.487" v="51"/>
          <ac:spMkLst>
            <pc:docMk/>
            <pc:sldMk cId="0" sldId="271"/>
            <ac:spMk id="72" creationId="{CF62D2A7-8207-488C-9F46-316BA81A16C8}"/>
          </ac:spMkLst>
        </pc:spChg>
        <pc:spChg chg="mod">
          <ac:chgData name="Stela Tonner" userId="S::stela.tonner@skole.hr::07f8d2f9-ce55-48c4-aaa9-abfada8dadaf" providerId="AD" clId="Web-{EFF95708-5AB4-EE01-FD53-8A58149ADECA}" dt="2020-12-04T22:07:41.487" v="51"/>
          <ac:spMkLst>
            <pc:docMk/>
            <pc:sldMk cId="0" sldId="271"/>
            <ac:spMk id="128" creationId="{00000000-0000-0000-0000-000000000000}"/>
          </ac:spMkLst>
        </pc:spChg>
        <pc:spChg chg="mod">
          <ac:chgData name="Stela Tonner" userId="S::stela.tonner@skole.hr::07f8d2f9-ce55-48c4-aaa9-abfada8dadaf" providerId="AD" clId="Web-{EFF95708-5AB4-EE01-FD53-8A58149ADECA}" dt="2020-12-04T22:07:41.487" v="51"/>
          <ac:spMkLst>
            <pc:docMk/>
            <pc:sldMk cId="0" sldId="271"/>
            <ac:spMk id="129" creationId="{00000000-0000-0000-0000-000000000000}"/>
          </ac:spMkLst>
        </pc:spChg>
        <pc:picChg chg="mod ord">
          <ac:chgData name="Stela Tonner" userId="S::stela.tonner@skole.hr::07f8d2f9-ce55-48c4-aaa9-abfada8dadaf" providerId="AD" clId="Web-{EFF95708-5AB4-EE01-FD53-8A58149ADECA}" dt="2020-12-04T22:07:41.487" v="51"/>
          <ac:picMkLst>
            <pc:docMk/>
            <pc:sldMk cId="0" sldId="271"/>
            <ac:picMk id="131" creationId="{00000000-0000-0000-0000-000000000000}"/>
          </ac:picMkLst>
        </pc:picChg>
      </pc:sldChg>
      <pc:sldChg chg="addSp modSp mod setBg setClrOvrMap">
        <pc:chgData name="Stela Tonner" userId="S::stela.tonner@skole.hr::07f8d2f9-ce55-48c4-aaa9-abfada8dadaf" providerId="AD" clId="Web-{EFF95708-5AB4-EE01-FD53-8A58149ADECA}" dt="2020-12-04T22:08:02.488" v="52"/>
        <pc:sldMkLst>
          <pc:docMk/>
          <pc:sldMk cId="0" sldId="273"/>
        </pc:sldMkLst>
        <pc:spChg chg="add">
          <ac:chgData name="Stela Tonner" userId="S::stela.tonner@skole.hr::07f8d2f9-ce55-48c4-aaa9-abfada8dadaf" providerId="AD" clId="Web-{EFF95708-5AB4-EE01-FD53-8A58149ADECA}" dt="2020-12-04T22:08:02.488" v="52"/>
          <ac:spMkLst>
            <pc:docMk/>
            <pc:sldMk cId="0" sldId="273"/>
            <ac:spMk id="80" creationId="{CF62D2A7-8207-488C-9F46-316BA81A16C8}"/>
          </ac:spMkLst>
        </pc:spChg>
        <pc:spChg chg="mod">
          <ac:chgData name="Stela Tonner" userId="S::stela.tonner@skole.hr::07f8d2f9-ce55-48c4-aaa9-abfada8dadaf" providerId="AD" clId="Web-{EFF95708-5AB4-EE01-FD53-8A58149ADECA}" dt="2020-12-04T22:08:02.488" v="52"/>
          <ac:spMkLst>
            <pc:docMk/>
            <pc:sldMk cId="0" sldId="273"/>
            <ac:spMk id="136" creationId="{00000000-0000-0000-0000-000000000000}"/>
          </ac:spMkLst>
        </pc:spChg>
        <pc:spChg chg="mod">
          <ac:chgData name="Stela Tonner" userId="S::stela.tonner@skole.hr::07f8d2f9-ce55-48c4-aaa9-abfada8dadaf" providerId="AD" clId="Web-{EFF95708-5AB4-EE01-FD53-8A58149ADECA}" dt="2020-12-04T22:08:02.488" v="52"/>
          <ac:spMkLst>
            <pc:docMk/>
            <pc:sldMk cId="0" sldId="273"/>
            <ac:spMk id="137" creationId="{00000000-0000-0000-0000-000000000000}"/>
          </ac:spMkLst>
        </pc:spChg>
        <pc:picChg chg="mod ord">
          <ac:chgData name="Stela Tonner" userId="S::stela.tonner@skole.hr::07f8d2f9-ce55-48c4-aaa9-abfada8dadaf" providerId="AD" clId="Web-{EFF95708-5AB4-EE01-FD53-8A58149ADECA}" dt="2020-12-04T22:08:02.488" v="52"/>
          <ac:picMkLst>
            <pc:docMk/>
            <pc:sldMk cId="0" sldId="273"/>
            <ac:picMk id="139" creationId="{00000000-0000-0000-0000-000000000000}"/>
          </ac:picMkLst>
        </pc:picChg>
      </pc:sldChg>
      <pc:sldChg chg="addSp modSp mod setBg setClrOvrMap">
        <pc:chgData name="Stela Tonner" userId="S::stela.tonner@skole.hr::07f8d2f9-ce55-48c4-aaa9-abfada8dadaf" providerId="AD" clId="Web-{EFF95708-5AB4-EE01-FD53-8A58149ADECA}" dt="2020-12-04T22:08:18.598" v="53"/>
        <pc:sldMkLst>
          <pc:docMk/>
          <pc:sldMk cId="0" sldId="275"/>
        </pc:sldMkLst>
        <pc:spChg chg="add">
          <ac:chgData name="Stela Tonner" userId="S::stela.tonner@skole.hr::07f8d2f9-ce55-48c4-aaa9-abfada8dadaf" providerId="AD" clId="Web-{EFF95708-5AB4-EE01-FD53-8A58149ADECA}" dt="2020-12-04T22:08:18.598" v="53"/>
          <ac:spMkLst>
            <pc:docMk/>
            <pc:sldMk cId="0" sldId="275"/>
            <ac:spMk id="87" creationId="{A86541C6-61B1-4DAA-B57A-EAF3F24F0491}"/>
          </ac:spMkLst>
        </pc:spChg>
        <pc:spChg chg="add">
          <ac:chgData name="Stela Tonner" userId="S::stela.tonner@skole.hr::07f8d2f9-ce55-48c4-aaa9-abfada8dadaf" providerId="AD" clId="Web-{EFF95708-5AB4-EE01-FD53-8A58149ADECA}" dt="2020-12-04T22:08:18.598" v="53"/>
          <ac:spMkLst>
            <pc:docMk/>
            <pc:sldMk cId="0" sldId="275"/>
            <ac:spMk id="89" creationId="{71750011-2006-46BB-AFDE-C6E461752333}"/>
          </ac:spMkLst>
        </pc:spChg>
        <pc:spChg chg="mod">
          <ac:chgData name="Stela Tonner" userId="S::stela.tonner@skole.hr::07f8d2f9-ce55-48c4-aaa9-abfada8dadaf" providerId="AD" clId="Web-{EFF95708-5AB4-EE01-FD53-8A58149ADECA}" dt="2020-12-04T22:08:18.598" v="53"/>
          <ac:spMkLst>
            <pc:docMk/>
            <pc:sldMk cId="0" sldId="275"/>
            <ac:spMk id="143" creationId="{00000000-0000-0000-0000-000000000000}"/>
          </ac:spMkLst>
        </pc:spChg>
        <pc:spChg chg="mod">
          <ac:chgData name="Stela Tonner" userId="S::stela.tonner@skole.hr::07f8d2f9-ce55-48c4-aaa9-abfada8dadaf" providerId="AD" clId="Web-{EFF95708-5AB4-EE01-FD53-8A58149ADECA}" dt="2020-12-04T22:08:18.598" v="53"/>
          <ac:spMkLst>
            <pc:docMk/>
            <pc:sldMk cId="0" sldId="275"/>
            <ac:spMk id="144" creationId="{00000000-0000-0000-0000-000000000000}"/>
          </ac:spMkLst>
        </pc:spChg>
        <pc:picChg chg="mod ord">
          <ac:chgData name="Stela Tonner" userId="S::stela.tonner@skole.hr::07f8d2f9-ce55-48c4-aaa9-abfada8dadaf" providerId="AD" clId="Web-{EFF95708-5AB4-EE01-FD53-8A58149ADECA}" dt="2020-12-04T22:08:18.598" v="53"/>
          <ac:picMkLst>
            <pc:docMk/>
            <pc:sldMk cId="0" sldId="275"/>
            <ac:picMk id="145" creationId="{00000000-0000-0000-0000-000000000000}"/>
          </ac:picMkLst>
        </pc:picChg>
        <pc:picChg chg="mod">
          <ac:chgData name="Stela Tonner" userId="S::stela.tonner@skole.hr::07f8d2f9-ce55-48c4-aaa9-abfada8dadaf" providerId="AD" clId="Web-{EFF95708-5AB4-EE01-FD53-8A58149ADECA}" dt="2020-12-04T22:08:18.598" v="53"/>
          <ac:picMkLst>
            <pc:docMk/>
            <pc:sldMk cId="0" sldId="275"/>
            <ac:picMk id="146" creationId="{00000000-0000-0000-0000-000000000000}"/>
          </ac:picMkLst>
        </pc:picChg>
      </pc:sldChg>
      <pc:sldChg chg="addSp modSp mod setBg setClrOvrMap">
        <pc:chgData name="Stela Tonner" userId="S::stela.tonner@skole.hr::07f8d2f9-ce55-48c4-aaa9-abfada8dadaf" providerId="AD" clId="Web-{EFF95708-5AB4-EE01-FD53-8A58149ADECA}" dt="2020-12-04T22:08:30.379" v="54"/>
        <pc:sldMkLst>
          <pc:docMk/>
          <pc:sldMk cId="0" sldId="276"/>
        </pc:sldMkLst>
        <pc:spChg chg="add">
          <ac:chgData name="Stela Tonner" userId="S::stela.tonner@skole.hr::07f8d2f9-ce55-48c4-aaa9-abfada8dadaf" providerId="AD" clId="Web-{EFF95708-5AB4-EE01-FD53-8A58149ADECA}" dt="2020-12-04T22:08:30.379" v="54"/>
          <ac:spMkLst>
            <pc:docMk/>
            <pc:sldMk cId="0" sldId="276"/>
            <ac:spMk id="90" creationId="{CF62D2A7-8207-488C-9F46-316BA81A16C8}"/>
          </ac:spMkLst>
        </pc:spChg>
        <pc:spChg chg="mod">
          <ac:chgData name="Stela Tonner" userId="S::stela.tonner@skole.hr::07f8d2f9-ce55-48c4-aaa9-abfada8dadaf" providerId="AD" clId="Web-{EFF95708-5AB4-EE01-FD53-8A58149ADECA}" dt="2020-12-04T22:08:30.379" v="54"/>
          <ac:spMkLst>
            <pc:docMk/>
            <pc:sldMk cId="0" sldId="276"/>
            <ac:spMk id="147" creationId="{00000000-0000-0000-0000-000000000000}"/>
          </ac:spMkLst>
        </pc:spChg>
        <pc:spChg chg="mod">
          <ac:chgData name="Stela Tonner" userId="S::stela.tonner@skole.hr::07f8d2f9-ce55-48c4-aaa9-abfada8dadaf" providerId="AD" clId="Web-{EFF95708-5AB4-EE01-FD53-8A58149ADECA}" dt="2020-12-04T22:08:30.379" v="54"/>
          <ac:spMkLst>
            <pc:docMk/>
            <pc:sldMk cId="0" sldId="276"/>
            <ac:spMk id="148" creationId="{00000000-0000-0000-0000-000000000000}"/>
          </ac:spMkLst>
        </pc:spChg>
        <pc:picChg chg="mod">
          <ac:chgData name="Stela Tonner" userId="S::stela.tonner@skole.hr::07f8d2f9-ce55-48c4-aaa9-abfada8dadaf" providerId="AD" clId="Web-{EFF95708-5AB4-EE01-FD53-8A58149ADECA}" dt="2020-12-04T22:08:30.379" v="54"/>
          <ac:picMkLst>
            <pc:docMk/>
            <pc:sldMk cId="0" sldId="276"/>
            <ac:picMk id="14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Kliknite za uređivanje oblika naslova teksta</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Kliknite za uređivanje oblika teksta</a:t>
            </a:r>
          </a:p>
          <a:p>
            <a:pPr marL="864000" lvl="1" indent="-324000">
              <a:spcBef>
                <a:spcPts val="1134"/>
              </a:spcBef>
              <a:buClr>
                <a:srgbClr val="000000"/>
              </a:buClr>
              <a:buSzPct val="75000"/>
              <a:buFont typeface="Symbol" charset="2"/>
              <a:buChar char=""/>
            </a:pPr>
            <a:r>
              <a:rPr lang="fr-FR" sz="2800" b="0" strike="noStrike" spc="-1">
                <a:latin typeface="Arial"/>
              </a:rPr>
              <a:t>Druga razina konture</a:t>
            </a:r>
          </a:p>
          <a:p>
            <a:pPr marL="1296000" lvl="2" indent="-288000">
              <a:spcBef>
                <a:spcPts val="850"/>
              </a:spcBef>
              <a:buClr>
                <a:srgbClr val="000000"/>
              </a:buClr>
              <a:buSzPct val="45000"/>
              <a:buFont typeface="Wingdings" charset="2"/>
              <a:buChar char=""/>
            </a:pPr>
            <a:r>
              <a:rPr lang="fr-FR" sz="2400" b="0" strike="noStrike" spc="-1">
                <a:latin typeface="Arial"/>
              </a:rPr>
              <a:t>Treća razina konture</a:t>
            </a:r>
          </a:p>
          <a:p>
            <a:pPr marL="1728000" lvl="3" indent="-216000">
              <a:spcBef>
                <a:spcPts val="567"/>
              </a:spcBef>
              <a:buClr>
                <a:srgbClr val="000000"/>
              </a:buClr>
              <a:buSzPct val="75000"/>
              <a:buFont typeface="Symbol" charset="2"/>
              <a:buChar char=""/>
            </a:pPr>
            <a:r>
              <a:rPr lang="fr-FR" sz="2000" b="0" strike="noStrike" spc="-1">
                <a:latin typeface="Arial"/>
              </a:rPr>
              <a:t>Četvrta razina kontura</a:t>
            </a:r>
          </a:p>
          <a:p>
            <a:pPr marL="2160000" lvl="4" indent="-216000">
              <a:spcBef>
                <a:spcPts val="283"/>
              </a:spcBef>
              <a:buClr>
                <a:srgbClr val="000000"/>
              </a:buClr>
              <a:buSzPct val="45000"/>
              <a:buFont typeface="Wingdings" charset="2"/>
              <a:buChar char=""/>
            </a:pPr>
            <a:r>
              <a:rPr lang="fr-FR" sz="2000" b="0" strike="noStrike" spc="-1">
                <a:latin typeface="Arial"/>
              </a:rPr>
              <a:t>Peta razina kontura</a:t>
            </a:r>
          </a:p>
          <a:p>
            <a:pPr marL="2592000" lvl="5" indent="-216000">
              <a:spcBef>
                <a:spcPts val="283"/>
              </a:spcBef>
              <a:buClr>
                <a:srgbClr val="000000"/>
              </a:buClr>
              <a:buSzPct val="45000"/>
              <a:buFont typeface="Wingdings" charset="2"/>
              <a:buChar char=""/>
            </a:pPr>
            <a:r>
              <a:rPr lang="fr-FR" sz="2000" b="0" strike="noStrike" spc="-1">
                <a:latin typeface="Arial"/>
              </a:rPr>
              <a:t>Šesta razina kontura</a:t>
            </a:r>
          </a:p>
          <a:p>
            <a:pPr marL="3024000" lvl="6" indent="-216000">
              <a:spcBef>
                <a:spcPts val="283"/>
              </a:spcBef>
              <a:buClr>
                <a:srgbClr val="000000"/>
              </a:buClr>
              <a:buSzPct val="45000"/>
              <a:buFont typeface="Wingdings" charset="2"/>
              <a:buChar char=""/>
            </a:pPr>
            <a:r>
              <a:rPr lang="fr-FR" sz="2000" b="0" strike="noStrike" spc="-1">
                <a:latin typeface="Arial"/>
              </a:rPr>
              <a:t>Sedma razina konture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r="9784" b="1"/>
          <a:stretch/>
        </p:blipFill>
        <p:spPr>
          <a:xfrm>
            <a:off x="4861156" y="0"/>
            <a:ext cx="7330844" cy="6580912"/>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TextBox 2"/>
          <p:cNvSpPr txBox="1"/>
          <p:nvPr/>
        </p:nvSpPr>
        <p:spPr>
          <a:xfrm>
            <a:off x="416477" y="1088021"/>
            <a:ext cx="4444679" cy="1754326"/>
          </a:xfrm>
          <a:prstGeom prst="rect">
            <a:avLst/>
          </a:prstGeom>
          <a:noFill/>
        </p:spPr>
        <p:txBody>
          <a:bodyPr wrap="square" rtlCol="0">
            <a:spAutoFit/>
          </a:bodyPr>
          <a:lstStyle/>
          <a:p>
            <a:r>
              <a:rPr lang="hr-HR" sz="3600" dirty="0" smtClean="0">
                <a:solidFill>
                  <a:schemeClr val="bg1"/>
                </a:solidFill>
              </a:rPr>
              <a:t>PLACES TO SEE AND EVENTS TO BE IN CROATIA</a:t>
            </a:r>
            <a:endParaRPr lang="hr-HR" sz="3600" dirty="0">
              <a:solidFill>
                <a:schemeClr val="bg1"/>
              </a:solidFill>
            </a:endParaRPr>
          </a:p>
        </p:txBody>
      </p:sp>
    </p:spTree>
    <p:extLst>
      <p:ext uri="{BB962C8B-B14F-4D97-AF65-F5344CB8AC3E}">
        <p14:creationId xmlns:p14="http://schemas.microsoft.com/office/powerpoint/2010/main" val="279484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315798" y="1680319"/>
            <a:ext cx="9560520" cy="209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r>
              <a:rPr lang="en-US" dirty="0">
                <a:solidFill>
                  <a:schemeClr val="bg1"/>
                </a:solidFill>
              </a:rPr>
              <a:t>This festival is so specific and different from others because here perform rappers from Croatia. If you want to have great time by the sea side, watch amazing graffiti while listening to Croatian trap this is the place.</a:t>
            </a:r>
            <a:endParaRPr lang="en-US" sz="2400" dirty="0">
              <a:solidFill>
                <a:schemeClr val="bg1"/>
              </a:solidFill>
            </a:endParaRPr>
          </a:p>
          <a:p>
            <a:endParaRPr lang="hr-HR" dirty="0">
              <a:solidFill>
                <a:schemeClr val="bg1"/>
              </a:solidFill>
            </a:endParaRPr>
          </a:p>
          <a:p>
            <a:r>
              <a:rPr lang="en-US" sz="2400" dirty="0"/>
              <a:t/>
            </a:r>
            <a:br>
              <a:rPr lang="en-US" sz="2400" dirty="0"/>
            </a:br>
            <a:endParaRPr lang="fr-FR" sz="2200" b="0" strike="noStrike" spc="-1" dirty="0">
              <a:solidFill>
                <a:schemeClr val="bg1"/>
              </a:solidFill>
              <a:latin typeface="Arial"/>
            </a:endParaRPr>
          </a:p>
        </p:txBody>
      </p:sp>
      <p:pic>
        <p:nvPicPr>
          <p:cNvPr id="1026" name="Picture 2" descr="https://lh4.googleusercontent.com/CWRNO8tt-TbmFBvMnUeVtEiimFdlYAJODDuohbhFefngJ4DliafwzgICW_4LbxVEkNECevjtuicTDBoZL0ybsDSGPgEkySP9z2--7k_O33vgbuAiezmE1D_jgsgYhgP9nwyFCnF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924" y="3101284"/>
            <a:ext cx="4719618" cy="41502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2" descr="https://lh6.googleusercontent.com/ltwSA_ZCb8RhwMBRQuT1-YqLOrmeizQtbjwJQWuA_kijNT_aUCUPbr9T80sHy3RgHC1gkOYQyIdCBRLbbCCRPaxumochV_GN3ifKpx49VdH9XjsJEtWnARQUEHoznlH4Jn0gSm4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268" y="2835355"/>
            <a:ext cx="4720863" cy="40226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25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762001" y="803325"/>
            <a:ext cx="531453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spc="-1">
                <a:latin typeface="+mj-lt"/>
                <a:ea typeface="+mj-ea"/>
                <a:cs typeface="+mj-cs"/>
              </a:rPr>
              <a:t>Zagreb film festival </a:t>
            </a:r>
            <a:endParaRPr lang="en-US" sz="4400" b="0" strike="noStrike" spc="-1">
              <a:latin typeface="+mj-lt"/>
              <a:ea typeface="+mj-ea"/>
              <a:cs typeface="+mj-cs"/>
            </a:endParaRPr>
          </a:p>
        </p:txBody>
      </p:sp>
      <p:sp>
        <p:nvSpPr>
          <p:cNvPr id="112" name="CustomShape 2"/>
          <p:cNvSpPr/>
          <p:nvPr/>
        </p:nvSpPr>
        <p:spPr>
          <a:xfrm>
            <a:off x="762000" y="2279018"/>
            <a:ext cx="5314543" cy="337592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Bef>
                <a:spcPts val="1001"/>
              </a:spcBef>
              <a:buFont typeface="Arial" panose="020B0604020202020204" pitchFamily="34" charset="0"/>
              <a:buChar char="•"/>
            </a:pPr>
            <a:endParaRPr lang="en-US" b="0" strike="noStrike" spc="-1"/>
          </a:p>
          <a:p>
            <a:pPr marL="228600" indent="-228600">
              <a:lnSpc>
                <a:spcPct val="90000"/>
              </a:lnSpc>
              <a:spcBef>
                <a:spcPts val="1001"/>
              </a:spcBef>
              <a:buClr>
                <a:srgbClr val="44546A"/>
              </a:buClr>
              <a:buFont typeface="Arial" panose="020B0604020202020204" pitchFamily="34" charset="0"/>
              <a:buChar char="•"/>
            </a:pPr>
            <a:r>
              <a:rPr lang="en-US" b="0" strike="noStrike" spc="-1"/>
              <a:t>In November</a:t>
            </a:r>
          </a:p>
          <a:p>
            <a:pPr marL="228600" indent="-228600">
              <a:lnSpc>
                <a:spcPct val="90000"/>
              </a:lnSpc>
              <a:spcBef>
                <a:spcPts val="1001"/>
              </a:spcBef>
              <a:buClr>
                <a:srgbClr val="44546A"/>
              </a:buClr>
              <a:buFont typeface="Arial" panose="020B0604020202020204" pitchFamily="34" charset="0"/>
              <a:buChar char="•"/>
            </a:pPr>
            <a:r>
              <a:rPr lang="en-US" b="0" strike="noStrike" spc="-1"/>
              <a:t>promotion of debut films and new authors</a:t>
            </a:r>
          </a:p>
          <a:p>
            <a:pPr marL="228600" indent="-228600">
              <a:lnSpc>
                <a:spcPct val="90000"/>
              </a:lnSpc>
              <a:spcBef>
                <a:spcPts val="1001"/>
              </a:spcBef>
              <a:buClr>
                <a:srgbClr val="44546A"/>
              </a:buClr>
              <a:buFont typeface="Arial" panose="020B0604020202020204" pitchFamily="34" charset="0"/>
              <a:buChar char="•"/>
            </a:pPr>
            <a:r>
              <a:rPr lang="en-US" b="0" strike="noStrike" spc="-1"/>
              <a:t>Zagreb cult cinema (Europa Cinema, Tuškanac Cinema) and the Museum of Contemporary Art</a:t>
            </a:r>
          </a:p>
          <a:p>
            <a:pPr indent="-228600">
              <a:lnSpc>
                <a:spcPct val="90000"/>
              </a:lnSpc>
              <a:spcBef>
                <a:spcPts val="1001"/>
              </a:spcBef>
              <a:buFont typeface="Arial" panose="020B0604020202020204" pitchFamily="34" charset="0"/>
              <a:buChar char="•"/>
            </a:pPr>
            <a:endParaRPr lang="en-US" b="0" strike="noStrike" spc="-1"/>
          </a:p>
        </p:txBody>
      </p:sp>
      <p:sp>
        <p:nvSpPr>
          <p:cNvPr id="118" name="Freeform: Shape 117">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3" name="Slika 4"/>
          <p:cNvPicPr/>
          <p:nvPr/>
        </p:nvPicPr>
        <p:blipFill rotWithShape="1">
          <a:blip r:embed="rId2"/>
          <a:srcRect t="10068" r="-1" b="212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1440" y="0"/>
            <a:ext cx="12187440" cy="6856560"/>
          </a:xfrm>
          <a:prstGeom prst="rect">
            <a:avLst/>
          </a:prstGeom>
          <a:noFill/>
          <a:ln>
            <a:noFill/>
          </a:ln>
        </p:spPr>
        <p:style>
          <a:lnRef idx="2">
            <a:schemeClr val="accent1">
              <a:shade val="50000"/>
            </a:schemeClr>
          </a:lnRef>
          <a:fillRef idx="1">
            <a:schemeClr val="accent1"/>
          </a:fillRef>
          <a:effectRef idx="0">
            <a:schemeClr val="accent1"/>
          </a:effectRef>
          <a:fontRef idx="minor"/>
        </p:style>
      </p:sp>
      <p:pic>
        <p:nvPicPr>
          <p:cNvPr id="115" name="Picture 2"/>
          <p:cNvPicPr/>
          <p:nvPr/>
        </p:nvPicPr>
        <p:blipFill>
          <a:blip r:embed="rId2"/>
          <a:stretch/>
        </p:blipFill>
        <p:spPr>
          <a:xfrm>
            <a:off x="4314806" y="1818907"/>
            <a:ext cx="4350240" cy="43502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6" name="CustomShape 2"/>
          <p:cNvSpPr/>
          <p:nvPr/>
        </p:nvSpPr>
        <p:spPr>
          <a:xfrm>
            <a:off x="207360" y="427751"/>
            <a:ext cx="11775600" cy="23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pPr>
            <a:endParaRPr lang="fr-FR" sz="2200" b="0" strike="noStrike" spc="-1" dirty="0">
              <a:solidFill>
                <a:schemeClr val="bg1"/>
              </a:solidFill>
              <a:latin typeface="Calibri"/>
            </a:endParaRPr>
          </a:p>
          <a:p>
            <a:pPr marL="228600" indent="-227160">
              <a:lnSpc>
                <a:spcPct val="90000"/>
              </a:lnSpc>
              <a:spcBef>
                <a:spcPts val="1001"/>
              </a:spcBef>
              <a:buClr>
                <a:srgbClr val="44546A"/>
              </a:buClr>
              <a:buFont typeface="Arial"/>
              <a:buChar char="•"/>
            </a:pPr>
            <a:r>
              <a:rPr lang="fr-FR" sz="2200" b="0" strike="noStrike" spc="-1" dirty="0">
                <a:solidFill>
                  <a:schemeClr val="bg1"/>
                </a:solidFill>
                <a:latin typeface="Calibri"/>
                <a:ea typeface="Calibri"/>
              </a:rPr>
              <a:t>Zagreb </a:t>
            </a:r>
            <a:r>
              <a:rPr lang="fr-FR" sz="2200" b="0" strike="noStrike" spc="-1" dirty="0" err="1">
                <a:solidFill>
                  <a:schemeClr val="bg1"/>
                </a:solidFill>
                <a:latin typeface="Calibri"/>
                <a:ea typeface="Calibri"/>
              </a:rPr>
              <a:t>cult</a:t>
            </a:r>
            <a:r>
              <a:rPr lang="fr-FR" sz="2200" b="0" strike="noStrike" spc="-1" dirty="0">
                <a:solidFill>
                  <a:schemeClr val="bg1"/>
                </a:solidFill>
                <a:latin typeface="Calibri"/>
                <a:ea typeface="Calibri"/>
              </a:rPr>
              <a:t> </a:t>
            </a:r>
            <a:r>
              <a:rPr lang="fr-FR" sz="2200" b="0" strike="noStrike" spc="-1" dirty="0" err="1">
                <a:solidFill>
                  <a:schemeClr val="bg1"/>
                </a:solidFill>
                <a:latin typeface="Calibri"/>
                <a:ea typeface="Calibri"/>
              </a:rPr>
              <a:t>cinema</a:t>
            </a:r>
            <a:r>
              <a:rPr lang="fr-FR" sz="2200" b="0" strike="noStrike" spc="-1" dirty="0">
                <a:solidFill>
                  <a:schemeClr val="bg1"/>
                </a:solidFill>
                <a:latin typeface="Calibri"/>
                <a:ea typeface="Calibri"/>
              </a:rPr>
              <a:t> (Europa </a:t>
            </a:r>
            <a:r>
              <a:rPr lang="fr-FR" sz="2200" b="0" strike="noStrike" spc="-1" dirty="0" err="1">
                <a:solidFill>
                  <a:schemeClr val="bg1"/>
                </a:solidFill>
                <a:latin typeface="Calibri"/>
                <a:ea typeface="Calibri"/>
              </a:rPr>
              <a:t>Cinema</a:t>
            </a:r>
            <a:r>
              <a:rPr lang="fr-FR" sz="2200" b="0" strike="noStrike" spc="-1" dirty="0">
                <a:solidFill>
                  <a:schemeClr val="bg1"/>
                </a:solidFill>
                <a:latin typeface="Calibri"/>
                <a:ea typeface="Calibri"/>
              </a:rPr>
              <a:t>, </a:t>
            </a:r>
            <a:r>
              <a:rPr lang="fr-FR" sz="2200" b="0" strike="noStrike" spc="-1" dirty="0" err="1">
                <a:solidFill>
                  <a:schemeClr val="bg1"/>
                </a:solidFill>
                <a:latin typeface="Calibri"/>
                <a:ea typeface="Calibri"/>
              </a:rPr>
              <a:t>Tuškanac</a:t>
            </a:r>
            <a:r>
              <a:rPr lang="fr-FR" sz="2200" b="0" strike="noStrike" spc="-1" dirty="0">
                <a:solidFill>
                  <a:schemeClr val="bg1"/>
                </a:solidFill>
                <a:latin typeface="Calibri"/>
                <a:ea typeface="Calibri"/>
              </a:rPr>
              <a:t> </a:t>
            </a:r>
            <a:r>
              <a:rPr lang="fr-FR" sz="2200" b="0" strike="noStrike" spc="-1" dirty="0" err="1">
                <a:solidFill>
                  <a:schemeClr val="bg1"/>
                </a:solidFill>
                <a:latin typeface="Calibri"/>
                <a:ea typeface="Calibri"/>
              </a:rPr>
              <a:t>Cinema</a:t>
            </a:r>
            <a:r>
              <a:rPr lang="fr-FR" sz="2200" b="0" strike="noStrike" spc="-1" dirty="0">
                <a:solidFill>
                  <a:schemeClr val="bg1"/>
                </a:solidFill>
                <a:latin typeface="Calibri"/>
                <a:ea typeface="Calibri"/>
              </a:rPr>
              <a:t>) and the Museum of </a:t>
            </a:r>
            <a:r>
              <a:rPr lang="fr-FR" sz="2200" b="0" strike="noStrike" spc="-1" dirty="0" err="1">
                <a:solidFill>
                  <a:schemeClr val="bg1"/>
                </a:solidFill>
                <a:latin typeface="Calibri"/>
                <a:ea typeface="Calibri"/>
              </a:rPr>
              <a:t>Contemporary</a:t>
            </a:r>
            <a:r>
              <a:rPr lang="fr-FR" sz="2200" b="0" strike="noStrike" spc="-1" dirty="0">
                <a:solidFill>
                  <a:schemeClr val="bg1"/>
                </a:solidFill>
                <a:latin typeface="Calibri"/>
                <a:ea typeface="Calibri"/>
              </a:rPr>
              <a:t> Art</a:t>
            </a:r>
            <a:endParaRPr lang="fr-FR" sz="2200" b="0" strike="noStrike" spc="-1" dirty="0">
              <a:solidFill>
                <a:schemeClr val="bg1"/>
              </a:solidFill>
              <a:latin typeface="Calibri"/>
            </a:endParaRPr>
          </a:p>
          <a:p>
            <a:pPr marL="228600" indent="-227160">
              <a:lnSpc>
                <a:spcPct val="90000"/>
              </a:lnSpc>
              <a:spcBef>
                <a:spcPts val="1001"/>
              </a:spcBef>
              <a:buClr>
                <a:srgbClr val="44546A"/>
              </a:buClr>
              <a:buFont typeface="Arial"/>
              <a:buChar char="•"/>
            </a:pPr>
            <a:r>
              <a:rPr lang="fr-FR" sz="2200" b="0" strike="noStrike" spc="-1" dirty="0">
                <a:solidFill>
                  <a:schemeClr val="bg1"/>
                </a:solidFill>
                <a:latin typeface="Calibri"/>
                <a:ea typeface="Calibri"/>
              </a:rPr>
              <a:t>diverse film and </a:t>
            </a:r>
            <a:r>
              <a:rPr lang="fr-FR" sz="2200" b="0" strike="noStrike" spc="-1" dirty="0" err="1">
                <a:solidFill>
                  <a:schemeClr val="bg1"/>
                </a:solidFill>
                <a:latin typeface="Calibri"/>
                <a:ea typeface="Calibri"/>
              </a:rPr>
              <a:t>educational</a:t>
            </a:r>
            <a:r>
              <a:rPr lang="fr-FR" sz="2200" b="0" strike="noStrike" spc="-1" dirty="0">
                <a:solidFill>
                  <a:schemeClr val="bg1"/>
                </a:solidFill>
                <a:latin typeface="Calibri"/>
                <a:ea typeface="Calibri"/>
              </a:rPr>
              <a:t> content for audiences of all </a:t>
            </a:r>
            <a:r>
              <a:rPr lang="fr-FR" sz="2200" b="0" strike="noStrike" spc="-1" dirty="0" err="1">
                <a:solidFill>
                  <a:schemeClr val="bg1"/>
                </a:solidFill>
                <a:latin typeface="Calibri"/>
                <a:ea typeface="Calibri"/>
              </a:rPr>
              <a:t>ages</a:t>
            </a:r>
            <a:endParaRPr lang="fr-FR" sz="2200" b="0" strike="noStrike" spc="-1" dirty="0">
              <a:solidFill>
                <a:schemeClr val="bg1"/>
              </a:solidFill>
              <a:latin typeface="Calibri"/>
            </a:endParaRPr>
          </a:p>
        </p:txBody>
      </p:sp>
      <p:pic>
        <p:nvPicPr>
          <p:cNvPr id="117" name="Picture 4"/>
          <p:cNvPicPr/>
          <p:nvPr/>
        </p:nvPicPr>
        <p:blipFill>
          <a:blip r:embed="rId3"/>
          <a:stretch/>
        </p:blipFill>
        <p:spPr>
          <a:xfrm>
            <a:off x="-752355" y="2579719"/>
            <a:ext cx="4669765" cy="40011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801098" y="1396289"/>
            <a:ext cx="5277333"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spc="-1">
                <a:latin typeface="+mj-lt"/>
                <a:ea typeface="+mj-ea"/>
                <a:cs typeface="+mj-cs"/>
              </a:rPr>
              <a:t>Days of Croatian film</a:t>
            </a:r>
            <a:endParaRPr lang="en-US" sz="4400" b="0" strike="noStrike" spc="-1">
              <a:latin typeface="+mj-lt"/>
              <a:ea typeface="+mj-ea"/>
              <a:cs typeface="+mj-cs"/>
            </a:endParaRPr>
          </a:p>
        </p:txBody>
      </p:sp>
      <p:sp>
        <p:nvSpPr>
          <p:cNvPr id="119" name="CustomShape 2"/>
          <p:cNvSpPr/>
          <p:nvPr/>
        </p:nvSpPr>
        <p:spPr>
          <a:xfrm>
            <a:off x="805543" y="2871982"/>
            <a:ext cx="5272888" cy="318168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marL="228600" indent="-228600">
              <a:lnSpc>
                <a:spcPct val="90000"/>
              </a:lnSpc>
              <a:spcBef>
                <a:spcPts val="1001"/>
              </a:spcBef>
              <a:buClr>
                <a:srgbClr val="44546A"/>
              </a:buClr>
              <a:buFont typeface="Arial" panose="020B0604020202020204" pitchFamily="34" charset="0"/>
              <a:buChar char="•"/>
            </a:pPr>
            <a:r>
              <a:rPr lang="en-US" b="0" strike="noStrike" spc="-1"/>
              <a:t>June</a:t>
            </a:r>
          </a:p>
          <a:p>
            <a:pPr marL="228600" indent="-228600">
              <a:lnSpc>
                <a:spcPct val="90000"/>
              </a:lnSpc>
              <a:spcBef>
                <a:spcPts val="1001"/>
              </a:spcBef>
              <a:buClr>
                <a:srgbClr val="44546A"/>
              </a:buClr>
              <a:buFont typeface="Arial" panose="020B0604020202020204" pitchFamily="34" charset="0"/>
              <a:buChar char="•"/>
            </a:pPr>
            <a:r>
              <a:rPr lang="en-US" b="0" strike="noStrike" spc="-1"/>
              <a:t>national festival held in Zagreb </a:t>
            </a:r>
          </a:p>
          <a:p>
            <a:pPr marL="228600" indent="-228600">
              <a:lnSpc>
                <a:spcPct val="90000"/>
              </a:lnSpc>
              <a:spcBef>
                <a:spcPts val="1001"/>
              </a:spcBef>
              <a:buClr>
                <a:srgbClr val="44546A"/>
              </a:buClr>
              <a:buFont typeface="Arial" panose="020B0604020202020204" pitchFamily="34" charset="0"/>
              <a:buChar char="•"/>
            </a:pPr>
            <a:r>
              <a:rPr lang="en-US" b="0" strike="noStrike" spc="-1"/>
              <a:t>the festival is dedicated to the annual production of medium-length, short feature, documentary, experimental, animated and special-purpose film</a:t>
            </a:r>
          </a:p>
          <a:p>
            <a:pPr indent="-228600">
              <a:lnSpc>
                <a:spcPct val="90000"/>
              </a:lnSpc>
              <a:spcBef>
                <a:spcPts val="1001"/>
              </a:spcBef>
              <a:buFont typeface="Arial" panose="020B0604020202020204" pitchFamily="34" charset="0"/>
              <a:buChar char="•"/>
            </a:pPr>
            <a:endParaRPr lang="en-US" b="0" strike="noStrike" spc="-1"/>
          </a:p>
        </p:txBody>
      </p:sp>
      <p:sp>
        <p:nvSpPr>
          <p:cNvPr id="127" name="Freeform 49">
            <a:extLst>
              <a:ext uri="{FF2B5EF4-FFF2-40B4-BE49-F238E27FC236}">
                <a16:creationId xmlns:a16="http://schemas.microsoft.com/office/drawing/2014/main" id="{EF9B8DF2-C3F5-49A2-94D2-F7B65A0F1F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0" name="Slika 4"/>
          <p:cNvPicPr/>
          <p:nvPr/>
        </p:nvPicPr>
        <p:blipFill rotWithShape="1">
          <a:blip r:embed="rId2"/>
          <a:srcRect r="-1" b="8803"/>
          <a:stretch/>
        </p:blipFill>
        <p:spPr>
          <a:xfrm>
            <a:off x="6893317"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6234330" y="803325"/>
            <a:ext cx="531453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spc="-1">
                <a:latin typeface="+mj-lt"/>
                <a:ea typeface="+mj-ea"/>
                <a:cs typeface="+mj-cs"/>
              </a:rPr>
              <a:t>Animafest </a:t>
            </a:r>
            <a:endParaRPr lang="en-US" sz="4400" b="0" strike="noStrike" spc="-1">
              <a:latin typeface="+mj-lt"/>
              <a:ea typeface="+mj-ea"/>
              <a:cs typeface="+mj-cs"/>
            </a:endParaRPr>
          </a:p>
        </p:txBody>
      </p:sp>
      <p:sp>
        <p:nvSpPr>
          <p:cNvPr id="128" name="Freeform: Shape 127">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3" name="Slika 4"/>
          <p:cNvPicPr/>
          <p:nvPr/>
        </p:nvPicPr>
        <p:blipFill rotWithShape="1">
          <a:blip r:embed="rId2"/>
          <a:srcRect r="1551"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22" name="CustomShape 2"/>
          <p:cNvSpPr/>
          <p:nvPr/>
        </p:nvSpPr>
        <p:spPr>
          <a:xfrm>
            <a:off x="6234329" y="2279018"/>
            <a:ext cx="5314543" cy="337592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Bef>
                <a:spcPts val="1001"/>
              </a:spcBef>
              <a:buFont typeface="Arial" panose="020B0604020202020204" pitchFamily="34" charset="0"/>
              <a:buChar char="•"/>
            </a:pPr>
            <a:endParaRPr lang="en-US" b="0" strike="noStrike" spc="-1"/>
          </a:p>
          <a:p>
            <a:pPr marL="228600" indent="-228600">
              <a:lnSpc>
                <a:spcPct val="90000"/>
              </a:lnSpc>
              <a:spcBef>
                <a:spcPts val="1001"/>
              </a:spcBef>
              <a:buClr>
                <a:srgbClr val="44546A"/>
              </a:buClr>
              <a:buFont typeface="Arial" panose="020B0604020202020204" pitchFamily="34" charset="0"/>
              <a:buChar char="•"/>
            </a:pPr>
            <a:r>
              <a:rPr lang="en-US" b="0" strike="noStrike" spc="-1"/>
              <a:t>June</a:t>
            </a:r>
          </a:p>
          <a:p>
            <a:pPr marL="228600" indent="-228600">
              <a:lnSpc>
                <a:spcPct val="90000"/>
              </a:lnSpc>
              <a:spcBef>
                <a:spcPts val="1001"/>
              </a:spcBef>
              <a:buClr>
                <a:srgbClr val="44546A"/>
              </a:buClr>
              <a:buFont typeface="Arial" panose="020B0604020202020204" pitchFamily="34" charset="0"/>
              <a:buChar char="•"/>
            </a:pPr>
            <a:r>
              <a:rPr lang="en-US" b="0" strike="noStrike" spc="-1"/>
              <a:t>Zagreb </a:t>
            </a:r>
          </a:p>
          <a:p>
            <a:pPr marL="228600" indent="-228600">
              <a:lnSpc>
                <a:spcPct val="90000"/>
              </a:lnSpc>
              <a:spcBef>
                <a:spcPts val="1001"/>
              </a:spcBef>
              <a:buClr>
                <a:srgbClr val="44546A"/>
              </a:buClr>
              <a:buFont typeface="Arial" panose="020B0604020202020204" pitchFamily="34" charset="0"/>
              <a:buChar char="•"/>
            </a:pPr>
            <a:r>
              <a:rPr lang="en-US" b="0" strike="noStrike" spc="-1"/>
              <a:t>Is the second oldest film festival entirely dedicated to animation and one of the most important animated film festivals in the world </a:t>
            </a:r>
          </a:p>
          <a:p>
            <a:pPr marL="228600" indent="-228600">
              <a:lnSpc>
                <a:spcPct val="90000"/>
              </a:lnSpc>
              <a:spcBef>
                <a:spcPts val="1001"/>
              </a:spcBef>
              <a:buClr>
                <a:srgbClr val="44546A"/>
              </a:buClr>
              <a:buFont typeface="Arial" panose="020B0604020202020204" pitchFamily="34" charset="0"/>
              <a:buChar char="•"/>
            </a:pPr>
            <a:r>
              <a:rPr lang="en-US" b="0" strike="noStrike" spc="-1"/>
              <a:t>Open-air screenings, numerous lectures, professional symposium, exhibitions, workshops and educational content</a:t>
            </a:r>
          </a:p>
          <a:p>
            <a:pPr indent="-228600">
              <a:lnSpc>
                <a:spcPct val="90000"/>
              </a:lnSpc>
              <a:spcBef>
                <a:spcPts val="1001"/>
              </a:spcBef>
              <a:buFont typeface="Arial" panose="020B0604020202020204" pitchFamily="34" charset="0"/>
              <a:buChar char="•"/>
            </a:pPr>
            <a:endParaRPr lang="en-US" b="0" strike="noStrike" spc="-1"/>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762001" y="803325"/>
            <a:ext cx="531453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spc="-1">
                <a:latin typeface="+mj-lt"/>
                <a:ea typeface="+mj-ea"/>
                <a:cs typeface="+mj-cs"/>
              </a:rPr>
              <a:t>Ultra Europe</a:t>
            </a:r>
            <a:endParaRPr lang="en-US" sz="4400" b="0" strike="noStrike" spc="-1">
              <a:latin typeface="+mj-lt"/>
              <a:ea typeface="+mj-ea"/>
              <a:cs typeface="+mj-cs"/>
            </a:endParaRPr>
          </a:p>
        </p:txBody>
      </p:sp>
      <p:sp>
        <p:nvSpPr>
          <p:cNvPr id="125" name="CustomShape 2"/>
          <p:cNvSpPr/>
          <p:nvPr/>
        </p:nvSpPr>
        <p:spPr>
          <a:xfrm>
            <a:off x="762000" y="2279018"/>
            <a:ext cx="5314543" cy="337592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b="0" strike="noStrike" spc="-1"/>
          </a:p>
          <a:p>
            <a:pPr marL="216000" indent="-228600">
              <a:lnSpc>
                <a:spcPct val="90000"/>
              </a:lnSpc>
              <a:spcAft>
                <a:spcPts val="600"/>
              </a:spcAft>
              <a:buClr>
                <a:srgbClr val="44546A"/>
              </a:buClr>
              <a:buFont typeface="Arial" panose="020B0604020202020204" pitchFamily="34" charset="0"/>
              <a:buChar char="•"/>
            </a:pPr>
            <a:r>
              <a:rPr lang="en-US" b="0" strike="noStrike" spc="-1"/>
              <a:t>one of the biggest festivals of electronic music in the world </a:t>
            </a:r>
          </a:p>
          <a:p>
            <a:pPr marL="216000" indent="-228600">
              <a:lnSpc>
                <a:spcPct val="90000"/>
              </a:lnSpc>
              <a:spcAft>
                <a:spcPts val="600"/>
              </a:spcAft>
              <a:buClr>
                <a:srgbClr val="44546A"/>
              </a:buClr>
              <a:buFont typeface="Arial" panose="020B0604020202020204" pitchFamily="34" charset="0"/>
              <a:buChar char="•"/>
            </a:pPr>
            <a:r>
              <a:rPr lang="en-US" b="0" strike="noStrike" spc="-1"/>
              <a:t>in July in the city of Split </a:t>
            </a:r>
          </a:p>
          <a:p>
            <a:pPr marL="216000" indent="-228600">
              <a:lnSpc>
                <a:spcPct val="90000"/>
              </a:lnSpc>
              <a:spcAft>
                <a:spcPts val="600"/>
              </a:spcAft>
              <a:buClr>
                <a:srgbClr val="44546A"/>
              </a:buClr>
              <a:buFont typeface="Arial" panose="020B0604020202020204" pitchFamily="34" charset="0"/>
              <a:buChar char="•"/>
            </a:pPr>
            <a:r>
              <a:rPr lang="en-US" b="0" strike="noStrike" spc="-1"/>
              <a:t>after three days there, it continues on the island of Brač, Hvar and Vis</a:t>
            </a:r>
          </a:p>
          <a:p>
            <a:pPr marL="216000" indent="-228600">
              <a:lnSpc>
                <a:spcPct val="90000"/>
              </a:lnSpc>
              <a:spcAft>
                <a:spcPts val="600"/>
              </a:spcAft>
              <a:buClr>
                <a:srgbClr val="44546A"/>
              </a:buClr>
              <a:buFont typeface="Arial" panose="020B0604020202020204" pitchFamily="34" charset="0"/>
              <a:buChar char="•"/>
            </a:pPr>
            <a:r>
              <a:rPr lang="en-US" b="0" strike="noStrike" spc="-1"/>
              <a:t>famous DJs that performed there: Martin Garix, Armin van Buuren, Markus and Robin Schulz, David Guetta, Hardwell, etc.</a:t>
            </a:r>
          </a:p>
          <a:p>
            <a:pPr indent="-228600">
              <a:lnSpc>
                <a:spcPct val="90000"/>
              </a:lnSpc>
              <a:spcAft>
                <a:spcPts val="600"/>
              </a:spcAft>
              <a:buFont typeface="Arial" panose="020B0604020202020204" pitchFamily="34" charset="0"/>
              <a:buChar char="•"/>
            </a:pPr>
            <a:endParaRPr lang="en-US" b="0" strike="noStrike" spc="-1"/>
          </a:p>
          <a:p>
            <a:pPr indent="-228600">
              <a:lnSpc>
                <a:spcPct val="90000"/>
              </a:lnSpc>
              <a:spcAft>
                <a:spcPts val="600"/>
              </a:spcAft>
              <a:buFont typeface="Arial" panose="020B0604020202020204" pitchFamily="34" charset="0"/>
              <a:buChar char="•"/>
            </a:pPr>
            <a:endParaRPr lang="en-US" b="0" strike="noStrike" spc="-1"/>
          </a:p>
        </p:txBody>
      </p:sp>
      <p:sp>
        <p:nvSpPr>
          <p:cNvPr id="132" name="Freeform: Shape 131">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7" name="Picture 126"/>
          <p:cNvPicPr/>
          <p:nvPr/>
        </p:nvPicPr>
        <p:blipFill rotWithShape="1">
          <a:blip r:embed="rId2"/>
          <a:srcRect l="19922" r="15845"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26" name="CustomShape 3"/>
          <p:cNvSpPr/>
          <p:nvPr/>
        </p:nvSpPr>
        <p:spPr>
          <a:xfrm>
            <a:off x="4689360" y="-282600"/>
            <a:ext cx="303480" cy="303480"/>
          </a:xfrm>
          <a:prstGeom prst="rect">
            <a:avLst/>
          </a:prstGeom>
          <a:noFill/>
          <a:ln>
            <a:noFill/>
          </a:ln>
        </p:spPr>
        <p:style>
          <a:lnRef idx="0">
            <a:scrgbClr r="0" g="0" b="0"/>
          </a:lnRef>
          <a:fillRef idx="0">
            <a:scrgbClr r="0" g="0" b="0"/>
          </a:fillRef>
          <a:effectRef idx="0">
            <a:scrgbClr r="0" g="0" b="0"/>
          </a:effectRef>
          <a:fontRef idx="minor"/>
        </p:style>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6234330" y="803325"/>
            <a:ext cx="531453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spc="-1">
                <a:latin typeface="+mj-lt"/>
                <a:ea typeface="+mj-ea"/>
                <a:cs typeface="+mj-cs"/>
              </a:rPr>
              <a:t>Zagreb Inmusic Festival</a:t>
            </a:r>
            <a:endParaRPr lang="en-US" sz="4400" b="0" strike="noStrike" spc="-1">
              <a:latin typeface="+mj-lt"/>
              <a:ea typeface="+mj-ea"/>
              <a:cs typeface="+mj-cs"/>
            </a:endParaRPr>
          </a:p>
        </p:txBody>
      </p:sp>
      <p:sp>
        <p:nvSpPr>
          <p:cNvPr id="72" name="Freeform: Shape 71">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1" name="Picture 130"/>
          <p:cNvPicPr/>
          <p:nvPr/>
        </p:nvPicPr>
        <p:blipFill rotWithShape="1">
          <a:blip r:embed="rId2"/>
          <a:srcRect l="22935" r="22935"/>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29" name="CustomShape 2"/>
          <p:cNvSpPr/>
          <p:nvPr/>
        </p:nvSpPr>
        <p:spPr>
          <a:xfrm>
            <a:off x="6234329" y="2279018"/>
            <a:ext cx="5314543" cy="337592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b="0" strike="noStrike" spc="-1" dirty="0"/>
          </a:p>
          <a:p>
            <a:pPr marL="216000" indent="-228600">
              <a:lnSpc>
                <a:spcPct val="90000"/>
              </a:lnSpc>
              <a:spcAft>
                <a:spcPts val="600"/>
              </a:spcAft>
              <a:buClr>
                <a:srgbClr val="44546A"/>
              </a:buClr>
              <a:buFont typeface="Arial" panose="020B0604020202020204" pitchFamily="34" charset="0"/>
              <a:buChar char="•"/>
            </a:pPr>
            <a:r>
              <a:rPr lang="en-US" b="0" strike="noStrike" spc="-1" dirty="0"/>
              <a:t>one of the best music festivals in the world! </a:t>
            </a:r>
          </a:p>
          <a:p>
            <a:pPr marL="216000" indent="-228600">
              <a:lnSpc>
                <a:spcPct val="90000"/>
              </a:lnSpc>
              <a:spcAft>
                <a:spcPts val="600"/>
              </a:spcAft>
              <a:buClr>
                <a:srgbClr val="44546A"/>
              </a:buClr>
              <a:buFont typeface="Arial" panose="020B0604020202020204" pitchFamily="34" charset="0"/>
              <a:buChar char="•"/>
            </a:pPr>
            <a:r>
              <a:rPr lang="en-US" b="0" strike="noStrike" spc="-1" dirty="0"/>
              <a:t>every year in June, on </a:t>
            </a:r>
            <a:r>
              <a:rPr lang="en-US" b="0" strike="noStrike" spc="-1" dirty="0" err="1"/>
              <a:t>Jarun</a:t>
            </a:r>
            <a:r>
              <a:rPr lang="en-US" b="0" strike="noStrike" spc="-1" dirty="0"/>
              <a:t> lake in Zagreb</a:t>
            </a:r>
          </a:p>
          <a:p>
            <a:pPr indent="-228600">
              <a:lnSpc>
                <a:spcPct val="90000"/>
              </a:lnSpc>
              <a:spcAft>
                <a:spcPts val="600"/>
              </a:spcAft>
              <a:buFont typeface="Arial" panose="020B0604020202020204" pitchFamily="34" charset="0"/>
              <a:buChar char="•"/>
            </a:pPr>
            <a:endParaRPr lang="en-US" b="0" strike="noStrike" spc="-1" dirty="0"/>
          </a:p>
          <a:p>
            <a:pPr indent="-228600">
              <a:lnSpc>
                <a:spcPct val="90000"/>
              </a:lnSpc>
              <a:spcAft>
                <a:spcPts val="600"/>
              </a:spcAft>
              <a:buFont typeface="Arial" panose="020B0604020202020204" pitchFamily="34" charset="0"/>
              <a:buChar char="•"/>
            </a:pPr>
            <a:endParaRPr lang="en-US" b="0" strike="noStrike" spc="-1" dirty="0"/>
          </a:p>
        </p:txBody>
      </p:sp>
      <p:sp>
        <p:nvSpPr>
          <p:cNvPr id="130" name="CustomShape 3"/>
          <p:cNvSpPr/>
          <p:nvPr/>
        </p:nvSpPr>
        <p:spPr>
          <a:xfrm>
            <a:off x="4689360" y="-282600"/>
            <a:ext cx="303480" cy="303480"/>
          </a:xfrm>
          <a:prstGeom prst="rect">
            <a:avLst/>
          </a:prstGeom>
          <a:noFill/>
          <a:ln>
            <a:noFill/>
          </a:ln>
        </p:spPr>
        <p:style>
          <a:lnRef idx="0">
            <a:scrgbClr r="0" g="0" b="0"/>
          </a:lnRef>
          <a:fillRef idx="0">
            <a:scrgbClr r="0" g="0" b="0"/>
          </a:fillRef>
          <a:effectRef idx="0">
            <a:scrgbClr r="0" g="0" b="0"/>
          </a:effectRef>
          <a:fontRef idx="minor"/>
        </p:style>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216000" y="421097"/>
            <a:ext cx="10871640" cy="18452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endParaRPr lang="fr-FR" sz="1800" b="0" strike="noStrike" spc="-1" dirty="0">
              <a:solidFill>
                <a:schemeClr val="bg1"/>
              </a:solidFill>
              <a:latin typeface="Arial"/>
            </a:endParaRPr>
          </a:p>
          <a:p>
            <a:pPr marL="216000" indent="-215280">
              <a:lnSpc>
                <a:spcPct val="100000"/>
              </a:lnSpc>
              <a:buClr>
                <a:srgbClr val="44546A"/>
              </a:buClr>
              <a:buFont typeface="Arial"/>
              <a:buChar char="•"/>
            </a:pPr>
            <a:r>
              <a:rPr lang="fr-FR" b="0" strike="noStrike" spc="-1" dirty="0">
                <a:solidFill>
                  <a:schemeClr val="bg1"/>
                </a:solidFill>
                <a:ea typeface="DejaVu Sans"/>
              </a:rPr>
              <a:t>hosts world superstars </a:t>
            </a:r>
            <a:r>
              <a:rPr lang="fr-FR" b="0" strike="noStrike" spc="-1" dirty="0" err="1">
                <a:solidFill>
                  <a:schemeClr val="bg1"/>
                </a:solidFill>
                <a:ea typeface="DejaVu Sans"/>
              </a:rPr>
              <a:t>like</a:t>
            </a:r>
            <a:r>
              <a:rPr lang="fr-FR" b="0" strike="noStrike" spc="-1" dirty="0">
                <a:solidFill>
                  <a:schemeClr val="bg1"/>
                </a:solidFill>
                <a:ea typeface="DejaVu Sans"/>
              </a:rPr>
              <a:t> </a:t>
            </a:r>
            <a:r>
              <a:rPr lang="fr-FR" b="0" strike="noStrike" spc="-1" dirty="0" err="1">
                <a:solidFill>
                  <a:schemeClr val="bg1"/>
                </a:solidFill>
                <a:ea typeface="DejaVu Sans"/>
              </a:rPr>
              <a:t>Arctic</a:t>
            </a:r>
            <a:r>
              <a:rPr lang="fr-FR" b="0" strike="noStrike" spc="-1" dirty="0">
                <a:solidFill>
                  <a:schemeClr val="bg1"/>
                </a:solidFill>
                <a:ea typeface="DejaVu Sans"/>
              </a:rPr>
              <a:t> </a:t>
            </a:r>
            <a:r>
              <a:rPr lang="fr-FR" b="0" strike="noStrike" spc="-1" dirty="0" err="1">
                <a:solidFill>
                  <a:schemeClr val="bg1"/>
                </a:solidFill>
                <a:ea typeface="DejaVu Sans"/>
              </a:rPr>
              <a:t>Monkeys</a:t>
            </a:r>
            <a:r>
              <a:rPr lang="fr-FR" b="0" strike="noStrike" spc="-1" dirty="0">
                <a:solidFill>
                  <a:schemeClr val="bg1"/>
                </a:solidFill>
                <a:ea typeface="DejaVu Sans"/>
              </a:rPr>
              <a:t>, </a:t>
            </a:r>
            <a:r>
              <a:rPr lang="fr-FR" b="0" strike="noStrike" spc="-1" dirty="0" err="1">
                <a:solidFill>
                  <a:schemeClr val="bg1"/>
                </a:solidFill>
                <a:ea typeface="DejaVu Sans"/>
              </a:rPr>
              <a:t>Jamiroquai</a:t>
            </a:r>
            <a:r>
              <a:rPr lang="fr-FR" b="0" strike="noStrike" spc="-1" dirty="0">
                <a:solidFill>
                  <a:schemeClr val="bg1"/>
                </a:solidFill>
                <a:ea typeface="DejaVu Sans"/>
              </a:rPr>
              <a:t>, The </a:t>
            </a:r>
            <a:r>
              <a:rPr lang="fr-FR" b="0" strike="noStrike" spc="-1" dirty="0" err="1">
                <a:solidFill>
                  <a:schemeClr val="bg1"/>
                </a:solidFill>
                <a:ea typeface="DejaVu Sans"/>
              </a:rPr>
              <a:t>Prodigy</a:t>
            </a:r>
            <a:r>
              <a:rPr lang="fr-FR" b="0" strike="noStrike" spc="-1" dirty="0">
                <a:solidFill>
                  <a:schemeClr val="bg1"/>
                </a:solidFill>
                <a:ea typeface="DejaVu Sans"/>
              </a:rPr>
              <a:t>, New </a:t>
            </a:r>
            <a:r>
              <a:rPr lang="fr-FR" b="0" strike="noStrike" spc="-1" dirty="0" err="1">
                <a:solidFill>
                  <a:schemeClr val="bg1"/>
                </a:solidFill>
                <a:ea typeface="DejaVu Sans"/>
              </a:rPr>
              <a:t>Order</a:t>
            </a:r>
            <a:r>
              <a:rPr lang="fr-FR" b="0" strike="noStrike" spc="-1" dirty="0">
                <a:solidFill>
                  <a:schemeClr val="bg1"/>
                </a:solidFill>
                <a:ea typeface="DejaVu Sans"/>
              </a:rPr>
              <a:t>, Nick Cave and the Bad </a:t>
            </a:r>
            <a:r>
              <a:rPr lang="fr-FR" b="0" strike="noStrike" spc="-1" dirty="0" err="1">
                <a:solidFill>
                  <a:schemeClr val="bg1"/>
                </a:solidFill>
                <a:ea typeface="DejaVu Sans"/>
              </a:rPr>
              <a:t>Seeds</a:t>
            </a:r>
            <a:r>
              <a:rPr lang="fr-FR" b="0" strike="noStrike" spc="-1" dirty="0">
                <a:solidFill>
                  <a:schemeClr val="bg1"/>
                </a:solidFill>
                <a:ea typeface="DejaVu Sans"/>
              </a:rPr>
              <a:t>, The Black Keys, </a:t>
            </a:r>
            <a:r>
              <a:rPr lang="fr-FR" b="0" strike="noStrike" spc="-1" dirty="0" err="1">
                <a:solidFill>
                  <a:schemeClr val="bg1"/>
                </a:solidFill>
                <a:ea typeface="DejaVu Sans"/>
              </a:rPr>
              <a:t>Pixies</a:t>
            </a:r>
            <a:r>
              <a:rPr lang="fr-FR" b="0" strike="noStrike" spc="-1" dirty="0">
                <a:solidFill>
                  <a:schemeClr val="bg1"/>
                </a:solidFill>
                <a:ea typeface="DejaVu Sans"/>
              </a:rPr>
              <a:t>, MGMT, </a:t>
            </a:r>
            <a:r>
              <a:rPr lang="fr-FR" b="0" strike="noStrike" spc="-1" dirty="0" err="1">
                <a:solidFill>
                  <a:schemeClr val="bg1"/>
                </a:solidFill>
                <a:ea typeface="DejaVu Sans"/>
              </a:rPr>
              <a:t>Foals</a:t>
            </a:r>
            <a:r>
              <a:rPr lang="fr-FR" b="0" strike="noStrike" spc="-1" dirty="0">
                <a:solidFill>
                  <a:schemeClr val="bg1"/>
                </a:solidFill>
                <a:ea typeface="DejaVu Sans"/>
              </a:rPr>
              <a:t>, Iggy and the </a:t>
            </a:r>
            <a:r>
              <a:rPr lang="fr-FR" b="0" strike="noStrike" spc="-1" dirty="0" err="1">
                <a:solidFill>
                  <a:schemeClr val="bg1"/>
                </a:solidFill>
                <a:ea typeface="DejaVu Sans"/>
              </a:rPr>
              <a:t>Stooges</a:t>
            </a:r>
            <a:r>
              <a:rPr lang="fr-FR" b="0" strike="noStrike" spc="-1" dirty="0">
                <a:solidFill>
                  <a:schemeClr val="bg1"/>
                </a:solidFill>
                <a:ea typeface="DejaVu Sans"/>
              </a:rPr>
              <a:t>… </a:t>
            </a:r>
            <a:endParaRPr lang="fr-FR" b="0" strike="noStrike" spc="-1" dirty="0">
              <a:solidFill>
                <a:schemeClr val="bg1"/>
              </a:solidFill>
            </a:endParaRPr>
          </a:p>
          <a:p>
            <a:pPr>
              <a:lnSpc>
                <a:spcPct val="100000"/>
              </a:lnSpc>
            </a:pPr>
            <a:endParaRPr lang="fr-FR" sz="2800" b="0" strike="noStrike" spc="-1" dirty="0">
              <a:solidFill>
                <a:schemeClr val="bg1"/>
              </a:solidFill>
              <a:latin typeface="Arial"/>
            </a:endParaRPr>
          </a:p>
          <a:p>
            <a:pPr>
              <a:lnSpc>
                <a:spcPct val="100000"/>
              </a:lnSpc>
            </a:pPr>
            <a:endParaRPr lang="fr-FR" sz="2800" b="0" strike="noStrike" spc="-1" dirty="0">
              <a:solidFill>
                <a:schemeClr val="bg1"/>
              </a:solidFill>
              <a:latin typeface="Arial"/>
            </a:endParaRPr>
          </a:p>
        </p:txBody>
      </p:sp>
      <p:sp>
        <p:nvSpPr>
          <p:cNvPr id="133" name="CustomShape 2"/>
          <p:cNvSpPr/>
          <p:nvPr/>
        </p:nvSpPr>
        <p:spPr>
          <a:xfrm>
            <a:off x="4689360" y="-282600"/>
            <a:ext cx="303480" cy="303480"/>
          </a:xfrm>
          <a:prstGeom prst="rect">
            <a:avLst/>
          </a:prstGeom>
          <a:noFill/>
          <a:ln>
            <a:noFill/>
          </a:ln>
        </p:spPr>
        <p:style>
          <a:lnRef idx="0">
            <a:scrgbClr r="0" g="0" b="0"/>
          </a:lnRef>
          <a:fillRef idx="0">
            <a:scrgbClr r="0" g="0" b="0"/>
          </a:fillRef>
          <a:effectRef idx="0">
            <a:scrgbClr r="0" g="0" b="0"/>
          </a:effectRef>
          <a:fontRef idx="minor"/>
        </p:style>
      </p:sp>
      <p:pic>
        <p:nvPicPr>
          <p:cNvPr id="134" name="Picture 133"/>
          <p:cNvPicPr/>
          <p:nvPr/>
        </p:nvPicPr>
        <p:blipFill>
          <a:blip r:embed="rId2"/>
          <a:stretch/>
        </p:blipFill>
        <p:spPr>
          <a:xfrm>
            <a:off x="1574157" y="1782501"/>
            <a:ext cx="5909564" cy="48527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5" name="Picture 134"/>
          <p:cNvPicPr/>
          <p:nvPr/>
        </p:nvPicPr>
        <p:blipFill>
          <a:blip r:embed="rId3"/>
          <a:srcRect l="20864" r="35486"/>
          <a:stretch/>
        </p:blipFill>
        <p:spPr>
          <a:xfrm>
            <a:off x="8299048" y="2383838"/>
            <a:ext cx="5241883" cy="4823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6234330" y="803325"/>
            <a:ext cx="531453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spc="-1">
                <a:latin typeface="+mj-lt"/>
                <a:ea typeface="+mj-ea"/>
                <a:cs typeface="+mj-cs"/>
              </a:rPr>
              <a:t>Motovun film festival</a:t>
            </a:r>
            <a:endParaRPr lang="en-US" sz="4400" b="0" strike="noStrike" spc="-1">
              <a:latin typeface="+mj-lt"/>
              <a:ea typeface="+mj-ea"/>
              <a:cs typeface="+mj-cs"/>
            </a:endParaRPr>
          </a:p>
        </p:txBody>
      </p:sp>
      <p:sp>
        <p:nvSpPr>
          <p:cNvPr id="80" name="Freeform: Shape 79">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8"/>
          <p:cNvPicPr/>
          <p:nvPr/>
        </p:nvPicPr>
        <p:blipFill rotWithShape="1">
          <a:blip r:embed="rId2"/>
          <a:srcRect l="32157" r="3584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37" name="CustomShape 2"/>
          <p:cNvSpPr/>
          <p:nvPr/>
        </p:nvSpPr>
        <p:spPr>
          <a:xfrm>
            <a:off x="6234329" y="2279018"/>
            <a:ext cx="5314543" cy="337592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b="0" strike="noStrike" spc="-1"/>
          </a:p>
          <a:p>
            <a:pPr marL="216000" indent="-228600">
              <a:lnSpc>
                <a:spcPct val="90000"/>
              </a:lnSpc>
              <a:spcAft>
                <a:spcPts val="600"/>
              </a:spcAft>
              <a:buClr>
                <a:srgbClr val="44546A"/>
              </a:buClr>
              <a:buFont typeface="Arial" panose="020B0604020202020204" pitchFamily="34" charset="0"/>
              <a:buChar char="•"/>
            </a:pPr>
            <a:r>
              <a:rPr lang="en-US" b="0" strike="noStrike" spc="-1"/>
              <a:t>in July/August, in Motovun</a:t>
            </a:r>
          </a:p>
          <a:p>
            <a:pPr marL="216000" indent="-228600">
              <a:lnSpc>
                <a:spcPct val="90000"/>
              </a:lnSpc>
              <a:spcAft>
                <a:spcPts val="600"/>
              </a:spcAft>
              <a:buClr>
                <a:srgbClr val="44546A"/>
              </a:buClr>
              <a:buFont typeface="Arial" panose="020B0604020202020204" pitchFamily="34" charset="0"/>
              <a:buChar char="•"/>
            </a:pPr>
            <a:r>
              <a:rPr lang="en-US" b="0" strike="noStrike" spc="-1"/>
              <a:t>is dedicated to films made in small cinemas and independent productions</a:t>
            </a:r>
          </a:p>
          <a:p>
            <a:pPr marL="216000" indent="-228600">
              <a:lnSpc>
                <a:spcPct val="90000"/>
              </a:lnSpc>
              <a:spcAft>
                <a:spcPts val="600"/>
              </a:spcAft>
              <a:buClr>
                <a:srgbClr val="44546A"/>
              </a:buClr>
              <a:buFont typeface="Arial" panose="020B0604020202020204" pitchFamily="34" charset="0"/>
              <a:buChar char="•"/>
            </a:pPr>
            <a:r>
              <a:rPr lang="en-US" b="0" strike="noStrike" spc="-1"/>
              <a:t>feature, short feature and documentary films</a:t>
            </a:r>
          </a:p>
          <a:p>
            <a:pPr indent="-228600">
              <a:lnSpc>
                <a:spcPct val="90000"/>
              </a:lnSpc>
              <a:spcAft>
                <a:spcPts val="600"/>
              </a:spcAft>
              <a:buFont typeface="Arial" panose="020B0604020202020204" pitchFamily="34" charset="0"/>
              <a:buChar char="•"/>
            </a:pPr>
            <a:endParaRPr lang="en-US" b="0" strike="noStrike" spc="-1"/>
          </a:p>
          <a:p>
            <a:pPr indent="-228600">
              <a:lnSpc>
                <a:spcPct val="90000"/>
              </a:lnSpc>
              <a:spcAft>
                <a:spcPts val="600"/>
              </a:spcAft>
              <a:buFont typeface="Arial" panose="020B0604020202020204" pitchFamily="34" charset="0"/>
              <a:buChar char="•"/>
            </a:pPr>
            <a:endParaRPr lang="en-US" b="0" strike="noStrike" spc="-1"/>
          </a:p>
        </p:txBody>
      </p:sp>
      <p:sp>
        <p:nvSpPr>
          <p:cNvPr id="138" name="CustomShape 3"/>
          <p:cNvSpPr/>
          <p:nvPr/>
        </p:nvSpPr>
        <p:spPr>
          <a:xfrm>
            <a:off x="4689360" y="-282600"/>
            <a:ext cx="303480" cy="303480"/>
          </a:xfrm>
          <a:prstGeom prst="rect">
            <a:avLst/>
          </a:prstGeom>
          <a:noFill/>
          <a:ln>
            <a:noFill/>
          </a:ln>
        </p:spPr>
        <p:style>
          <a:lnRef idx="0">
            <a:scrgbClr r="0" g="0" b="0"/>
          </a:lnRef>
          <a:fillRef idx="0">
            <a:scrgbClr r="0" g="0" b="0"/>
          </a:fillRef>
          <a:effectRef idx="0">
            <a:scrgbClr r="0" g="0" b="0"/>
          </a:effectRef>
          <a:fontRef idx="minor"/>
        </p:style>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Subtitle 2"/>
          <p:cNvSpPr>
            <a:spLocks noGrp="1"/>
          </p:cNvSpPr>
          <p:nvPr>
            <p:ph type="subTitle"/>
          </p:nvPr>
        </p:nvSpPr>
        <p:spPr/>
        <p:txBody>
          <a:bodyPr/>
          <a:lstStyle/>
          <a:p>
            <a:endParaRPr lang="hr-HR"/>
          </a:p>
        </p:txBody>
      </p:sp>
      <p:pic>
        <p:nvPicPr>
          <p:cNvPr id="4" name="Picture 2"/>
          <p:cNvPicPr/>
          <p:nvPr/>
        </p:nvPicPr>
        <p:blipFill>
          <a:blip r:embed="rId2"/>
          <a:srcRect l="830" r="472"/>
          <a:stretch/>
        </p:blipFill>
        <p:spPr>
          <a:xfrm>
            <a:off x="-254643" y="561440"/>
            <a:ext cx="5815340" cy="60634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Rezervirano mjesto sadržaja 3"/>
          <p:cNvPicPr/>
          <p:nvPr/>
        </p:nvPicPr>
        <p:blipFill>
          <a:blip r:embed="rId3"/>
          <a:srcRect l="7972" r="30029"/>
          <a:stretch/>
        </p:blipFill>
        <p:spPr>
          <a:xfrm>
            <a:off x="5734508" y="-160200"/>
            <a:ext cx="5673600" cy="574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03896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920" y="738183"/>
            <a:ext cx="7681080" cy="1495794"/>
          </a:xfrm>
        </p:spPr>
        <p:txBody>
          <a:bodyPr/>
          <a:lstStyle/>
          <a:p>
            <a:r>
              <a:rPr lang="hr-HR" sz="3600" b="1" dirty="0" smtClean="0">
                <a:solidFill>
                  <a:schemeClr val="bg1"/>
                </a:solidFill>
              </a:rPr>
              <a:t>R</a:t>
            </a:r>
            <a:r>
              <a:rPr lang="en-US" sz="3600" b="1" dirty="0" err="1" smtClean="0">
                <a:solidFill>
                  <a:schemeClr val="bg1"/>
                </a:solidFill>
              </a:rPr>
              <a:t>ecommendations</a:t>
            </a:r>
            <a:r>
              <a:rPr lang="en-US" sz="3600" b="1" dirty="0" smtClean="0">
                <a:solidFill>
                  <a:schemeClr val="bg1"/>
                </a:solidFill>
              </a:rPr>
              <a:t> </a:t>
            </a:r>
            <a:r>
              <a:rPr lang="en-US" sz="3600" b="1" dirty="0">
                <a:solidFill>
                  <a:schemeClr val="bg1"/>
                </a:solidFill>
              </a:rPr>
              <a:t>of Croatian high school students for a good time in Croatia</a:t>
            </a:r>
            <a:endParaRPr lang="hr-HR" sz="3600" b="1" dirty="0">
              <a:solidFill>
                <a:schemeClr val="bg1"/>
              </a:solidFill>
            </a:endParaRPr>
          </a:p>
        </p:txBody>
      </p:sp>
      <p:sp>
        <p:nvSpPr>
          <p:cNvPr id="3" name="Subtitle 2"/>
          <p:cNvSpPr>
            <a:spLocks noGrp="1"/>
          </p:cNvSpPr>
          <p:nvPr>
            <p:ph type="subTitle"/>
          </p:nvPr>
        </p:nvSpPr>
        <p:spPr>
          <a:xfrm>
            <a:off x="5760600" y="2851832"/>
            <a:ext cx="5608440" cy="1502976"/>
          </a:xfrm>
        </p:spPr>
        <p:txBody>
          <a:bodyPr/>
          <a:lstStyle/>
          <a:p>
            <a:r>
              <a:rPr lang="en-US" sz="1800" dirty="0">
                <a:solidFill>
                  <a:schemeClr val="bg1"/>
                </a:solidFill>
              </a:rPr>
              <a:t>where to have the best time, get to know the culture and enjoy </a:t>
            </a:r>
            <a:r>
              <a:rPr lang="en-US" sz="1800" dirty="0" smtClean="0">
                <a:solidFill>
                  <a:schemeClr val="bg1"/>
                </a:solidFill>
              </a:rPr>
              <a:t>Croatia</a:t>
            </a:r>
            <a:endParaRPr lang="hr-HR" sz="1800" dirty="0" smtClean="0">
              <a:solidFill>
                <a:schemeClr val="bg1"/>
              </a:solidFill>
            </a:endParaRPr>
          </a:p>
          <a:p>
            <a:endParaRPr lang="hr-HR" sz="1800" dirty="0">
              <a:solidFill>
                <a:schemeClr val="bg1"/>
              </a:solidFill>
            </a:endParaRPr>
          </a:p>
          <a:p>
            <a:r>
              <a:rPr lang="en-US" sz="1800" dirty="0">
                <a:solidFill>
                  <a:schemeClr val="bg1"/>
                </a:solidFill>
              </a:rPr>
              <a:t>focus on the interest of the young, but all generations can find something for </a:t>
            </a:r>
            <a:r>
              <a:rPr lang="en-US" sz="1800" dirty="0" smtClean="0">
                <a:solidFill>
                  <a:schemeClr val="bg1"/>
                </a:solidFill>
              </a:rPr>
              <a:t>themselves</a:t>
            </a:r>
            <a:r>
              <a:rPr lang="hr-HR" sz="1800" dirty="0" smtClean="0">
                <a:solidFill>
                  <a:schemeClr val="bg1"/>
                </a:solidFill>
              </a:rPr>
              <a:t> </a:t>
            </a:r>
            <a:r>
              <a:rPr lang="hr-HR" sz="1800" dirty="0" smtClean="0">
                <a:solidFill>
                  <a:schemeClr val="bg1"/>
                </a:solidFill>
                <a:sym typeface="Wingdings" panose="05000000000000000000" pitchFamily="2" charset="2"/>
              </a:rPr>
              <a:t></a:t>
            </a:r>
            <a:endParaRPr lang="hr-HR" sz="1800" dirty="0">
              <a:solidFill>
                <a:schemeClr val="bg1"/>
              </a:solidFill>
            </a:endParaRPr>
          </a:p>
        </p:txBody>
      </p:sp>
      <p:pic>
        <p:nvPicPr>
          <p:cNvPr id="11" name="Picture 10"/>
          <p:cNvPicPr>
            <a:picLocks noChangeAspect="1"/>
          </p:cNvPicPr>
          <p:nvPr/>
        </p:nvPicPr>
        <p:blipFill>
          <a:blip r:embed="rId2"/>
          <a:stretch>
            <a:fillRect/>
          </a:stretch>
        </p:blipFill>
        <p:spPr>
          <a:xfrm>
            <a:off x="325120" y="168888"/>
            <a:ext cx="3015105" cy="30556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p:cNvPicPr>
            <a:picLocks noChangeAspect="1"/>
          </p:cNvPicPr>
          <p:nvPr/>
        </p:nvPicPr>
        <p:blipFill>
          <a:blip r:embed="rId3"/>
          <a:stretch>
            <a:fillRect/>
          </a:stretch>
        </p:blipFill>
        <p:spPr>
          <a:xfrm>
            <a:off x="1605357" y="3224555"/>
            <a:ext cx="3027045" cy="2590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66678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801099" y="1396289"/>
            <a:ext cx="424900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kern="1200" spc="-1">
                <a:solidFill>
                  <a:schemeClr val="tx1"/>
                </a:solidFill>
                <a:latin typeface="+mj-lt"/>
                <a:ea typeface="+mj-ea"/>
                <a:cs typeface="+mj-cs"/>
              </a:rPr>
              <a:t>Pula film festival</a:t>
            </a:r>
            <a:endParaRPr lang="en-US" sz="4400" b="0" strike="noStrike" kern="1200" spc="-1">
              <a:solidFill>
                <a:schemeClr val="tx1"/>
              </a:solidFill>
              <a:latin typeface="+mj-lt"/>
              <a:ea typeface="+mj-ea"/>
              <a:cs typeface="+mj-cs"/>
            </a:endParaRPr>
          </a:p>
        </p:txBody>
      </p:sp>
      <p:sp>
        <p:nvSpPr>
          <p:cNvPr id="144" name="CustomShape 2"/>
          <p:cNvSpPr/>
          <p:nvPr/>
        </p:nvSpPr>
        <p:spPr>
          <a:xfrm>
            <a:off x="805544" y="2871982"/>
            <a:ext cx="4245428" cy="318168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b="0" strike="noStrike" spc="-1"/>
          </a:p>
          <a:p>
            <a:pPr marL="216000" indent="-228600">
              <a:lnSpc>
                <a:spcPct val="90000"/>
              </a:lnSpc>
              <a:spcAft>
                <a:spcPts val="600"/>
              </a:spcAft>
              <a:buClr>
                <a:srgbClr val="44546A"/>
              </a:buClr>
              <a:buFont typeface="Arial" panose="020B0604020202020204" pitchFamily="34" charset="0"/>
              <a:buChar char="•"/>
            </a:pPr>
            <a:r>
              <a:rPr lang="en-US" b="0" strike="noStrike" spc="-1"/>
              <a:t>in July, in Pula</a:t>
            </a:r>
          </a:p>
          <a:p>
            <a:pPr marL="216000" indent="-228600">
              <a:lnSpc>
                <a:spcPct val="90000"/>
              </a:lnSpc>
              <a:spcAft>
                <a:spcPts val="600"/>
              </a:spcAft>
              <a:buClr>
                <a:srgbClr val="44546A"/>
              </a:buClr>
              <a:buFont typeface="Arial" panose="020B0604020202020204" pitchFamily="34" charset="0"/>
              <a:buChar char="•"/>
            </a:pPr>
            <a:r>
              <a:rPr lang="en-US" b="0" strike="noStrike" spc="-1"/>
              <a:t>second oldest continuous film festival in Europe and the world (since 1954) </a:t>
            </a:r>
          </a:p>
          <a:p>
            <a:pPr marL="216000" indent="-228600">
              <a:lnSpc>
                <a:spcPct val="90000"/>
              </a:lnSpc>
              <a:spcAft>
                <a:spcPts val="600"/>
              </a:spcAft>
              <a:buClr>
                <a:srgbClr val="44546A"/>
              </a:buClr>
              <a:buFont typeface="Arial" panose="020B0604020202020204" pitchFamily="34" charset="0"/>
              <a:buChar char="•"/>
            </a:pPr>
            <a:r>
              <a:rPr lang="en-US" b="0" strike="noStrike" spc="-1"/>
              <a:t>feature films</a:t>
            </a:r>
          </a:p>
          <a:p>
            <a:pPr indent="-228600">
              <a:lnSpc>
                <a:spcPct val="90000"/>
              </a:lnSpc>
              <a:spcAft>
                <a:spcPts val="600"/>
              </a:spcAft>
              <a:buFont typeface="Arial" panose="020B0604020202020204" pitchFamily="34" charset="0"/>
              <a:buChar char="•"/>
            </a:pPr>
            <a:endParaRPr lang="en-US" b="0" strike="noStrike" spc="-1"/>
          </a:p>
        </p:txBody>
      </p:sp>
      <p:sp>
        <p:nvSpPr>
          <p:cNvPr id="87" name="Freeform: Shape 86">
            <a:extLst>
              <a:ext uri="{FF2B5EF4-FFF2-40B4-BE49-F238E27FC236}">
                <a16:creationId xmlns:a16="http://schemas.microsoft.com/office/drawing/2014/main" id="{A86541C6-61B1-4DAA-B57A-EAF3F24F0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6" name="Picture 4"/>
          <p:cNvPicPr/>
          <p:nvPr/>
        </p:nvPicPr>
        <p:blipFill rotWithShape="1">
          <a:blip r:embed="rId2"/>
          <a:srcRect t="12097" b="17806"/>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89" name="Freeform: Shape 88">
            <a:extLst>
              <a:ext uri="{FF2B5EF4-FFF2-40B4-BE49-F238E27FC236}">
                <a16:creationId xmlns:a16="http://schemas.microsoft.com/office/drawing/2014/main" id="{71750011-2006-46BB-AFDE-C6E4617523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5" name="Slika 6"/>
          <p:cNvPicPr/>
          <p:nvPr/>
        </p:nvPicPr>
        <p:blipFill rotWithShape="1">
          <a:blip r:embed="rId3"/>
          <a:srcRect l="499" r="5049" b="-3"/>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838080" y="365040"/>
            <a:ext cx="10514160" cy="218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fr-FR" sz="4400" b="0" strike="noStrike" spc="-1" dirty="0">
                <a:solidFill>
                  <a:schemeClr val="bg1"/>
                </a:solidFill>
                <a:latin typeface="Calibri"/>
                <a:ea typeface="DejaVu Sans"/>
              </a:rPr>
              <a:t>THANK YOU FOR YOUR </a:t>
            </a:r>
            <a:r>
              <a:rPr lang="fr-FR" sz="4400" b="0" strike="noStrike" spc="-1" dirty="0" smtClean="0">
                <a:solidFill>
                  <a:schemeClr val="bg1"/>
                </a:solidFill>
                <a:latin typeface="Calibri"/>
                <a:ea typeface="DejaVu Sans"/>
              </a:rPr>
              <a:t>ATTENTION</a:t>
            </a:r>
            <a:r>
              <a:rPr lang="hr-HR" sz="4400" b="0" strike="noStrike" spc="-1" dirty="0" smtClean="0">
                <a:solidFill>
                  <a:schemeClr val="bg1"/>
                </a:solidFill>
                <a:latin typeface="Calibri"/>
                <a:ea typeface="DejaVu Sans"/>
              </a:rPr>
              <a:t> AND WE HOPE </a:t>
            </a:r>
            <a:r>
              <a:rPr lang="hr-HR" sz="4400" spc="-1" dirty="0" smtClean="0">
                <a:solidFill>
                  <a:schemeClr val="bg1"/>
                </a:solidFill>
                <a:latin typeface="Calibri"/>
                <a:ea typeface="DejaVu Sans"/>
              </a:rPr>
              <a:t>WE </a:t>
            </a:r>
            <a:r>
              <a:rPr lang="hr-HR" sz="4400" b="0" strike="noStrike" spc="-1" dirty="0" smtClean="0">
                <a:solidFill>
                  <a:schemeClr val="bg1"/>
                </a:solidFill>
                <a:latin typeface="Calibri"/>
                <a:ea typeface="DejaVu Sans"/>
              </a:rPr>
              <a:t>WILL SEE EACH OTHER IN CROATIA!</a:t>
            </a:r>
            <a:r>
              <a:rPr dirty="0">
                <a:solidFill>
                  <a:schemeClr val="bg1"/>
                </a:solidFill>
              </a:rPr>
              <a:t/>
            </a:r>
            <a:br>
              <a:rPr dirty="0">
                <a:solidFill>
                  <a:schemeClr val="bg1"/>
                </a:solidFill>
              </a:rPr>
            </a:br>
            <a:r>
              <a:rPr lang="fr-FR" sz="4400" b="0" strike="noStrike" spc="-1" dirty="0">
                <a:solidFill>
                  <a:schemeClr val="bg1"/>
                </a:solidFill>
                <a:latin typeface="Wingdings"/>
                <a:ea typeface="DejaVu Sans"/>
              </a:rPr>
              <a:t></a:t>
            </a:r>
            <a:endParaRPr lang="fr-FR" sz="4400" b="0" strike="noStrike" spc="-1" dirty="0">
              <a:solidFill>
                <a:schemeClr val="bg1"/>
              </a:solidFill>
              <a:latin typeface="Arial"/>
            </a:endParaRPr>
          </a:p>
        </p:txBody>
      </p:sp>
      <p:sp>
        <p:nvSpPr>
          <p:cNvPr id="2" name="TextBox 1"/>
          <p:cNvSpPr txBox="1"/>
          <p:nvPr/>
        </p:nvSpPr>
        <p:spPr>
          <a:xfrm>
            <a:off x="9711159" y="6041985"/>
            <a:ext cx="2847372" cy="646331"/>
          </a:xfrm>
          <a:prstGeom prst="rect">
            <a:avLst/>
          </a:prstGeom>
          <a:noFill/>
        </p:spPr>
        <p:txBody>
          <a:bodyPr wrap="square" rtlCol="0">
            <a:spAutoFit/>
          </a:bodyPr>
          <a:lstStyle/>
          <a:p>
            <a:r>
              <a:rPr lang="hr-HR" dirty="0" smtClean="0">
                <a:solidFill>
                  <a:schemeClr val="bg1"/>
                </a:solidFill>
              </a:rPr>
              <a:t>Druga gimnazija, 3rd grades, 2020/2021</a:t>
            </a:r>
            <a:endParaRPr lang="hr-HR"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stomShape 1"/>
          <p:cNvSpPr/>
          <p:nvPr/>
        </p:nvSpPr>
        <p:spPr>
          <a:xfrm>
            <a:off x="762001" y="803325"/>
            <a:ext cx="531453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spc="-1" dirty="0">
                <a:latin typeface="+mj-lt"/>
                <a:ea typeface="+mj-ea"/>
                <a:cs typeface="+mj-cs"/>
              </a:rPr>
              <a:t>Zagreb 80’s Museum</a:t>
            </a:r>
            <a:endParaRPr lang="en-US" sz="4400" b="0" strike="noStrike" spc="-1" dirty="0">
              <a:latin typeface="+mj-lt"/>
              <a:ea typeface="+mj-ea"/>
              <a:cs typeface="+mj-cs"/>
            </a:endParaRPr>
          </a:p>
        </p:txBody>
      </p:sp>
      <p:sp>
        <p:nvSpPr>
          <p:cNvPr id="78" name="CustomShape 2"/>
          <p:cNvSpPr/>
          <p:nvPr/>
        </p:nvSpPr>
        <p:spPr>
          <a:xfrm>
            <a:off x="762000" y="2279018"/>
            <a:ext cx="5314543" cy="337592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Bef>
                <a:spcPts val="1001"/>
              </a:spcBef>
              <a:buFont typeface="Arial" panose="020B0604020202020204" pitchFamily="34" charset="0"/>
              <a:buChar char="•"/>
            </a:pPr>
            <a:endParaRPr lang="en-US" b="0" strike="noStrike" spc="-1" dirty="0"/>
          </a:p>
          <a:p>
            <a:pPr marL="228600" indent="-228600">
              <a:lnSpc>
                <a:spcPct val="90000"/>
              </a:lnSpc>
              <a:spcBef>
                <a:spcPts val="1001"/>
              </a:spcBef>
              <a:buClr>
                <a:srgbClr val="44546A"/>
              </a:buClr>
              <a:buFont typeface="Arial" panose="020B0604020202020204" pitchFamily="34" charset="0"/>
              <a:buChar char="•"/>
            </a:pPr>
            <a:r>
              <a:rPr lang="en-US" b="0" strike="noStrike" spc="-1" dirty="0"/>
              <a:t>located in </a:t>
            </a:r>
            <a:r>
              <a:rPr lang="en-US" b="0" strike="noStrike" spc="-1" dirty="0" err="1"/>
              <a:t>Radićeva</a:t>
            </a:r>
            <a:r>
              <a:rPr lang="en-US" b="0" strike="noStrike" spc="-1" dirty="0"/>
              <a:t> street in the </a:t>
            </a:r>
            <a:r>
              <a:rPr lang="en-US" b="0" strike="noStrike" spc="-1" dirty="0" err="1"/>
              <a:t>centre</a:t>
            </a:r>
            <a:r>
              <a:rPr lang="en-US" b="0" strike="noStrike" spc="-1" dirty="0"/>
              <a:t> of Zagreb </a:t>
            </a:r>
          </a:p>
          <a:p>
            <a:pPr marL="228600" indent="-228600">
              <a:lnSpc>
                <a:spcPct val="90000"/>
              </a:lnSpc>
              <a:spcBef>
                <a:spcPts val="1001"/>
              </a:spcBef>
              <a:buClr>
                <a:srgbClr val="44546A"/>
              </a:buClr>
              <a:buFont typeface="Arial" panose="020B0604020202020204" pitchFamily="34" charset="0"/>
              <a:buChar char="•"/>
            </a:pPr>
            <a:r>
              <a:rPr lang="en-US" b="0" strike="noStrike" spc="-1" dirty="0"/>
              <a:t>includes a collection that has been largely donated by city locals</a:t>
            </a:r>
          </a:p>
          <a:p>
            <a:pPr marL="228600" indent="-228600">
              <a:lnSpc>
                <a:spcPct val="90000"/>
              </a:lnSpc>
              <a:spcBef>
                <a:spcPts val="1001"/>
              </a:spcBef>
              <a:buClr>
                <a:srgbClr val="44546A"/>
              </a:buClr>
              <a:buFont typeface="Arial" panose="020B0604020202020204" pitchFamily="34" charset="0"/>
              <a:buChar char="•"/>
            </a:pPr>
            <a:r>
              <a:rPr lang="en-US" b="0" strike="noStrike" spc="-1" dirty="0"/>
              <a:t>recreates an entire '80s apartment </a:t>
            </a:r>
          </a:p>
          <a:p>
            <a:pPr marL="228600" indent="-228600">
              <a:lnSpc>
                <a:spcPct val="90000"/>
              </a:lnSpc>
              <a:spcBef>
                <a:spcPts val="1001"/>
              </a:spcBef>
              <a:buClr>
                <a:srgbClr val="44546A"/>
              </a:buClr>
              <a:buFont typeface="Arial" panose="020B0604020202020204" pitchFamily="34" charset="0"/>
              <a:buChar char="•"/>
            </a:pPr>
            <a:r>
              <a:rPr lang="en-US" b="0" strike="noStrike" spc="-1" dirty="0"/>
              <a:t>shows how the city looked back in the days of Yugoslavia</a:t>
            </a:r>
            <a:r>
              <a:rPr lang="en-US" dirty="0"/>
              <a:t/>
            </a:r>
            <a:br>
              <a:rPr lang="en-US" dirty="0"/>
            </a:br>
            <a:r>
              <a:rPr lang="en-US" b="0" strike="noStrike" spc="-1" dirty="0"/>
              <a:t> </a:t>
            </a:r>
          </a:p>
        </p:txBody>
      </p:sp>
      <p:sp>
        <p:nvSpPr>
          <p:cNvPr id="83" name="Freeform: Shape 83">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 name="Picture 78"/>
          <p:cNvPicPr/>
          <p:nvPr/>
        </p:nvPicPr>
        <p:blipFill rotWithShape="1">
          <a:blip r:embed="rId2"/>
          <a:srcRect l="19239" r="16527"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0" y="1444691"/>
            <a:ext cx="7780589" cy="119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28600" indent="-227160">
              <a:lnSpc>
                <a:spcPct val="90000"/>
              </a:lnSpc>
              <a:spcBef>
                <a:spcPts val="1001"/>
              </a:spcBef>
              <a:buClr>
                <a:srgbClr val="44546A"/>
              </a:buClr>
              <a:buFont typeface="Arial"/>
              <a:buChar char="•"/>
            </a:pPr>
            <a:r>
              <a:rPr lang="fr-FR" sz="2200" b="0" strike="noStrike" spc="-1" dirty="0" err="1">
                <a:solidFill>
                  <a:schemeClr val="bg1"/>
                </a:solidFill>
                <a:latin typeface="Calibri"/>
                <a:ea typeface="DejaVu Sans"/>
              </a:rPr>
              <a:t>Things</a:t>
            </a:r>
            <a:r>
              <a:rPr lang="fr-FR" sz="2200" b="0" strike="noStrike" spc="-1" dirty="0">
                <a:solidFill>
                  <a:schemeClr val="bg1"/>
                </a:solidFill>
                <a:latin typeface="Calibri"/>
                <a:ea typeface="DejaVu Sans"/>
              </a:rPr>
              <a:t> to look out for </a:t>
            </a:r>
            <a:r>
              <a:rPr lang="fr-FR" sz="2200" b="0" strike="noStrike" spc="-1" dirty="0" err="1">
                <a:solidFill>
                  <a:schemeClr val="bg1"/>
                </a:solidFill>
                <a:latin typeface="Calibri"/>
                <a:ea typeface="DejaVu Sans"/>
              </a:rPr>
              <a:t>include</a:t>
            </a:r>
            <a:r>
              <a:rPr lang="fr-FR" sz="2200" b="0" strike="noStrike" spc="-1" dirty="0">
                <a:solidFill>
                  <a:schemeClr val="bg1"/>
                </a:solidFill>
                <a:latin typeface="Calibri"/>
                <a:ea typeface="DejaVu Sans"/>
              </a:rPr>
              <a:t> the Commodore 64, the </a:t>
            </a:r>
            <a:r>
              <a:rPr lang="fr-FR" sz="2200" b="0" strike="noStrike" spc="-1" dirty="0" err="1">
                <a:solidFill>
                  <a:schemeClr val="bg1"/>
                </a:solidFill>
                <a:latin typeface="Calibri"/>
                <a:ea typeface="DejaVu Sans"/>
              </a:rPr>
              <a:t>world's</a:t>
            </a:r>
            <a:r>
              <a:rPr lang="fr-FR" sz="2200" b="0" strike="noStrike" spc="-1" dirty="0">
                <a:solidFill>
                  <a:schemeClr val="bg1"/>
                </a:solidFill>
                <a:latin typeface="Calibri"/>
                <a:ea typeface="DejaVu Sans"/>
              </a:rPr>
              <a:t> first </a:t>
            </a:r>
            <a:r>
              <a:rPr lang="fr-FR" sz="2200" b="0" strike="noStrike" spc="-1" dirty="0" err="1">
                <a:solidFill>
                  <a:schemeClr val="bg1"/>
                </a:solidFill>
                <a:latin typeface="Calibri"/>
                <a:ea typeface="DejaVu Sans"/>
              </a:rPr>
              <a:t>popular</a:t>
            </a:r>
            <a:r>
              <a:rPr lang="fr-FR" sz="2200" b="0" strike="noStrike" spc="-1" dirty="0">
                <a:solidFill>
                  <a:schemeClr val="bg1"/>
                </a:solidFill>
                <a:latin typeface="Calibri"/>
                <a:ea typeface="DejaVu Sans"/>
              </a:rPr>
              <a:t> home computer </a:t>
            </a:r>
            <a:r>
              <a:rPr lang="fr-FR" sz="2200" b="0" strike="noStrike" spc="-1" dirty="0" err="1">
                <a:solidFill>
                  <a:schemeClr val="bg1"/>
                </a:solidFill>
                <a:latin typeface="Calibri"/>
                <a:ea typeface="DejaVu Sans"/>
              </a:rPr>
              <a:t>released</a:t>
            </a:r>
            <a:r>
              <a:rPr lang="fr-FR" sz="2200" b="0" strike="noStrike" spc="-1" dirty="0">
                <a:solidFill>
                  <a:schemeClr val="bg1"/>
                </a:solidFill>
                <a:latin typeface="Calibri"/>
                <a:ea typeface="DejaVu Sans"/>
              </a:rPr>
              <a:t> in 1982, a </a:t>
            </a:r>
            <a:r>
              <a:rPr lang="fr-FR" sz="2200" b="0" strike="noStrike" spc="-1" dirty="0" err="1">
                <a:solidFill>
                  <a:schemeClr val="bg1"/>
                </a:solidFill>
                <a:latin typeface="Calibri"/>
                <a:ea typeface="DejaVu Sans"/>
              </a:rPr>
              <a:t>bulky</a:t>
            </a:r>
            <a:r>
              <a:rPr lang="fr-FR" sz="2200" b="0" strike="noStrike" spc="-1" dirty="0">
                <a:solidFill>
                  <a:schemeClr val="bg1"/>
                </a:solidFill>
                <a:latin typeface="Calibri"/>
                <a:ea typeface="DejaVu Sans"/>
              </a:rPr>
              <a:t> 18-inch black and white </a:t>
            </a:r>
            <a:r>
              <a:rPr lang="fr-FR" sz="2200" b="0" strike="noStrike" spc="-1" dirty="0" err="1">
                <a:solidFill>
                  <a:schemeClr val="bg1"/>
                </a:solidFill>
                <a:latin typeface="Calibri"/>
                <a:ea typeface="DejaVu Sans"/>
              </a:rPr>
              <a:t>television</a:t>
            </a:r>
            <a:r>
              <a:rPr lang="fr-FR" sz="2200" b="0" strike="noStrike" spc="-1" dirty="0">
                <a:solidFill>
                  <a:schemeClr val="bg1"/>
                </a:solidFill>
                <a:latin typeface="Calibri"/>
                <a:ea typeface="DejaVu Sans"/>
              </a:rPr>
              <a:t>, </a:t>
            </a:r>
            <a:r>
              <a:rPr lang="fr-FR" sz="2200" b="0" strike="noStrike" spc="-1" dirty="0" err="1">
                <a:solidFill>
                  <a:schemeClr val="bg1"/>
                </a:solidFill>
                <a:latin typeface="Calibri"/>
                <a:ea typeface="DejaVu Sans"/>
              </a:rPr>
              <a:t>old</a:t>
            </a:r>
            <a:r>
              <a:rPr lang="fr-FR" sz="2200" b="0" strike="noStrike" spc="-1" dirty="0">
                <a:solidFill>
                  <a:schemeClr val="bg1"/>
                </a:solidFill>
                <a:latin typeface="Calibri"/>
                <a:ea typeface="DejaVu Sans"/>
              </a:rPr>
              <a:t> issues of </a:t>
            </a:r>
            <a:r>
              <a:rPr lang="fr-FR" sz="2200" b="0" strike="noStrike" spc="-1" dirty="0" err="1">
                <a:solidFill>
                  <a:schemeClr val="bg1"/>
                </a:solidFill>
                <a:latin typeface="Calibri"/>
                <a:ea typeface="DejaVu Sans"/>
              </a:rPr>
              <a:t>Erotika</a:t>
            </a:r>
            <a:r>
              <a:rPr lang="fr-FR" sz="2200" b="0" strike="noStrike" spc="-1" dirty="0">
                <a:solidFill>
                  <a:schemeClr val="bg1"/>
                </a:solidFill>
                <a:latin typeface="Calibri"/>
                <a:ea typeface="DejaVu Sans"/>
              </a:rPr>
              <a:t> magazine and </a:t>
            </a:r>
            <a:r>
              <a:rPr lang="fr-FR" sz="2200" b="0" strike="noStrike" spc="-1" dirty="0" err="1">
                <a:solidFill>
                  <a:schemeClr val="bg1"/>
                </a:solidFill>
                <a:latin typeface="Calibri"/>
                <a:ea typeface="DejaVu Sans"/>
              </a:rPr>
              <a:t>many</a:t>
            </a:r>
            <a:r>
              <a:rPr lang="fr-FR" sz="2200" b="0" strike="noStrike" spc="-1" dirty="0">
                <a:solidFill>
                  <a:schemeClr val="bg1"/>
                </a:solidFill>
                <a:latin typeface="Calibri"/>
                <a:ea typeface="DejaVu Sans"/>
              </a:rPr>
              <a:t> more </a:t>
            </a:r>
            <a:r>
              <a:rPr lang="fr-FR" sz="2200" b="0" strike="noStrike" spc="-1" dirty="0" err="1">
                <a:solidFill>
                  <a:schemeClr val="bg1"/>
                </a:solidFill>
                <a:latin typeface="Calibri"/>
                <a:ea typeface="DejaVu Sans"/>
              </a:rPr>
              <a:t>things</a:t>
            </a:r>
            <a:endParaRPr lang="fr-FR" sz="2200" b="0" strike="noStrike" spc="-1" dirty="0">
              <a:solidFill>
                <a:schemeClr val="bg1"/>
              </a:solidFill>
              <a:latin typeface="Arial"/>
            </a:endParaRPr>
          </a:p>
          <a:p>
            <a:pPr>
              <a:lnSpc>
                <a:spcPct val="90000"/>
              </a:lnSpc>
              <a:spcBef>
                <a:spcPts val="1001"/>
              </a:spcBef>
            </a:pPr>
            <a:endParaRPr lang="fr-FR" sz="2200" b="0" strike="noStrike" spc="-1" dirty="0">
              <a:solidFill>
                <a:schemeClr val="bg1"/>
              </a:solidFill>
              <a:latin typeface="Arial"/>
            </a:endParaRPr>
          </a:p>
        </p:txBody>
      </p:sp>
      <p:pic>
        <p:nvPicPr>
          <p:cNvPr id="81" name="Picture 80"/>
          <p:cNvPicPr/>
          <p:nvPr/>
        </p:nvPicPr>
        <p:blipFill>
          <a:blip r:embed="rId2"/>
          <a:stretch/>
        </p:blipFill>
        <p:spPr>
          <a:xfrm>
            <a:off x="4631074" y="2737169"/>
            <a:ext cx="4618299" cy="39769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2" name="Picture 81"/>
          <p:cNvPicPr/>
          <p:nvPr/>
        </p:nvPicPr>
        <p:blipFill>
          <a:blip r:embed="rId3"/>
          <a:stretch/>
        </p:blipFill>
        <p:spPr>
          <a:xfrm>
            <a:off x="8835084" y="375104"/>
            <a:ext cx="3985823" cy="33390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6940295" y="1396289"/>
            <a:ext cx="4668257"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100" b="1" strike="noStrike" kern="1200" spc="-1" dirty="0">
                <a:solidFill>
                  <a:schemeClr val="tx1"/>
                </a:solidFill>
                <a:latin typeface="+mj-lt"/>
                <a:ea typeface="+mj-ea"/>
                <a:cs typeface="+mj-cs"/>
              </a:rPr>
              <a:t>Zagreb Chocolate Museum</a:t>
            </a:r>
            <a:endParaRPr lang="en-US" sz="4100" b="0" strike="noStrike" kern="1200" spc="-1" dirty="0">
              <a:solidFill>
                <a:schemeClr val="tx1"/>
              </a:solidFill>
              <a:latin typeface="+mj-lt"/>
              <a:ea typeface="+mj-ea"/>
              <a:cs typeface="+mj-cs"/>
            </a:endParaRPr>
          </a:p>
        </p:txBody>
      </p:sp>
      <p:sp>
        <p:nvSpPr>
          <p:cNvPr id="96" name="Freeform: Shape 94">
            <a:extLst>
              <a:ext uri="{FF2B5EF4-FFF2-40B4-BE49-F238E27FC236}">
                <a16:creationId xmlns:a16="http://schemas.microsoft.com/office/drawing/2014/main"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Freeform: Shape 96">
            <a:extLst>
              <a:ext uri="{FF2B5EF4-FFF2-40B4-BE49-F238E27FC236}">
                <a16:creationId xmlns:a16="http://schemas.microsoft.com/office/drawing/2014/main"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8">
            <a:extLst>
              <a:ext uri="{FF2B5EF4-FFF2-40B4-BE49-F238E27FC236}">
                <a16:creationId xmlns:a16="http://schemas.microsoft.com/office/drawing/2014/main"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0" name="Picture 89"/>
          <p:cNvPicPr/>
          <p:nvPr/>
        </p:nvPicPr>
        <p:blipFill rotWithShape="1">
          <a:blip r:embed="rId2"/>
          <a:srcRect t="9182" r="-4" b="24066"/>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9" name="Picture 88"/>
          <p:cNvPicPr/>
          <p:nvPr/>
        </p:nvPicPr>
        <p:blipFill rotWithShape="1">
          <a:blip r:embed="rId3"/>
          <a:srcRect t="5785" r="1"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8" name="Picture 87"/>
          <p:cNvPicPr/>
          <p:nvPr/>
        </p:nvPicPr>
        <p:blipFill rotWithShape="1">
          <a:blip r:embed="rId4"/>
          <a:srcRect l="14341" r="1178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87" name="CustomShape 2"/>
          <p:cNvSpPr/>
          <p:nvPr/>
        </p:nvSpPr>
        <p:spPr>
          <a:xfrm>
            <a:off x="6940296" y="2871982"/>
            <a:ext cx="4668256" cy="318168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Bef>
                <a:spcPts val="1001"/>
              </a:spcBef>
              <a:buFont typeface="Arial" panose="020B0604020202020204" pitchFamily="34" charset="0"/>
              <a:buChar char="•"/>
            </a:pPr>
            <a:endParaRPr lang="en-US" b="0" strike="noStrike" spc="-1"/>
          </a:p>
          <a:p>
            <a:pPr marL="228600" indent="-228600">
              <a:lnSpc>
                <a:spcPct val="90000"/>
              </a:lnSpc>
              <a:spcBef>
                <a:spcPts val="1001"/>
              </a:spcBef>
              <a:buClr>
                <a:srgbClr val="44546A"/>
              </a:buClr>
              <a:buFont typeface="Arial" panose="020B0604020202020204" pitchFamily="34" charset="0"/>
              <a:buChar char="•"/>
            </a:pPr>
            <a:r>
              <a:rPr lang="en-US" b="0" strike="noStrike" spc="-1" dirty="0"/>
              <a:t>located in </a:t>
            </a:r>
            <a:r>
              <a:rPr lang="en-US" b="0" strike="noStrike" spc="-1" dirty="0" err="1"/>
              <a:t>Varšavska</a:t>
            </a:r>
            <a:r>
              <a:rPr lang="en-US" b="0" strike="noStrike" spc="-1" dirty="0"/>
              <a:t> street</a:t>
            </a:r>
          </a:p>
          <a:p>
            <a:pPr marL="228600" indent="-228600">
              <a:lnSpc>
                <a:spcPct val="90000"/>
              </a:lnSpc>
              <a:spcBef>
                <a:spcPts val="1001"/>
              </a:spcBef>
              <a:buClr>
                <a:srgbClr val="44546A"/>
              </a:buClr>
              <a:buFont typeface="Arial" panose="020B0604020202020204" pitchFamily="34" charset="0"/>
              <a:buChar char="•"/>
            </a:pPr>
            <a:r>
              <a:rPr lang="en-US" b="0" strike="noStrike" spc="-1" dirty="0"/>
              <a:t>dedicated to chocolate and its significance</a:t>
            </a:r>
          </a:p>
          <a:p>
            <a:pPr marL="228600" indent="-228600">
              <a:lnSpc>
                <a:spcPct val="90000"/>
              </a:lnSpc>
              <a:spcBef>
                <a:spcPts val="1001"/>
              </a:spcBef>
              <a:buClr>
                <a:srgbClr val="44546A"/>
              </a:buClr>
              <a:buFont typeface="Arial" panose="020B0604020202020204" pitchFamily="34" charset="0"/>
              <a:buChar char="•"/>
            </a:pPr>
            <a:r>
              <a:rPr lang="en-US" b="0" strike="noStrike" spc="-1"/>
              <a:t>taste chocolate in various forms and see chocolate-related object from various timelines</a:t>
            </a:r>
          </a:p>
          <a:p>
            <a:pPr marL="228600" indent="-228600">
              <a:lnSpc>
                <a:spcPct val="90000"/>
              </a:lnSpc>
              <a:spcBef>
                <a:spcPts val="1001"/>
              </a:spcBef>
              <a:buClr>
                <a:srgbClr val="44546A"/>
              </a:buClr>
              <a:buFont typeface="Arial" panose="020B0604020202020204" pitchFamily="34" charset="0"/>
              <a:buChar char="•"/>
            </a:pPr>
            <a:r>
              <a:rPr lang="en-US" b="0" strike="noStrike" spc="-1"/>
              <a:t>see the beginnings of chocolate as we know it today</a:t>
            </a:r>
          </a:p>
          <a:p>
            <a:pPr indent="-228600">
              <a:lnSpc>
                <a:spcPct val="90000"/>
              </a:lnSpc>
              <a:spcBef>
                <a:spcPts val="1001"/>
              </a:spcBef>
              <a:buFont typeface="Arial" panose="020B0604020202020204" pitchFamily="34" charset="0"/>
              <a:buChar char="•"/>
            </a:pPr>
            <a:endParaRPr lang="en-US" b="0" strike="noStrike" spc="-1"/>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801099" y="1396289"/>
            <a:ext cx="424900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kern="1200" spc="-1">
                <a:solidFill>
                  <a:schemeClr val="tx1"/>
                </a:solidFill>
                <a:latin typeface="+mj-lt"/>
                <a:ea typeface="+mj-ea"/>
                <a:cs typeface="+mj-cs"/>
              </a:rPr>
              <a:t>Museum of Illusions</a:t>
            </a:r>
            <a:endParaRPr lang="en-US" sz="4400" b="0" strike="noStrike" kern="1200" spc="-1">
              <a:solidFill>
                <a:schemeClr val="tx1"/>
              </a:solidFill>
              <a:latin typeface="+mj-lt"/>
              <a:ea typeface="+mj-ea"/>
              <a:cs typeface="+mj-cs"/>
            </a:endParaRPr>
          </a:p>
        </p:txBody>
      </p:sp>
      <p:sp>
        <p:nvSpPr>
          <p:cNvPr id="92" name="CustomShape 2"/>
          <p:cNvSpPr/>
          <p:nvPr/>
        </p:nvSpPr>
        <p:spPr>
          <a:xfrm>
            <a:off x="805544" y="2871982"/>
            <a:ext cx="4245428" cy="318168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Bef>
                <a:spcPts val="1001"/>
              </a:spcBef>
              <a:buFont typeface="Arial" panose="020B0604020202020204" pitchFamily="34" charset="0"/>
              <a:buChar char="•"/>
            </a:pPr>
            <a:endParaRPr lang="en-US" b="0" strike="noStrike" spc="-1"/>
          </a:p>
          <a:p>
            <a:pPr marL="216000" indent="-228600">
              <a:lnSpc>
                <a:spcPct val="90000"/>
              </a:lnSpc>
              <a:buClr>
                <a:srgbClr val="000000"/>
              </a:buClr>
              <a:buSzPct val="45000"/>
              <a:buFont typeface="Arial" panose="020B0604020202020204" pitchFamily="34" charset="0"/>
              <a:buChar char="•"/>
            </a:pPr>
            <a:r>
              <a:rPr lang="en-US" b="0" strike="noStrike" spc="-1"/>
              <a:t>started as an innovative project in Zagreb in 2015. </a:t>
            </a:r>
          </a:p>
          <a:p>
            <a:pPr marL="216000" indent="-228600">
              <a:lnSpc>
                <a:spcPct val="90000"/>
              </a:lnSpc>
              <a:buClr>
                <a:srgbClr val="000000"/>
              </a:buClr>
              <a:buSzPct val="45000"/>
              <a:buFont typeface="Arial" panose="020B0604020202020204" pitchFamily="34" charset="0"/>
              <a:buChar char="•"/>
            </a:pPr>
            <a:r>
              <a:rPr lang="en-US" b="0" strike="noStrike" spc="-1"/>
              <a:t>one of the fastest-growing educational and entertainment spaces</a:t>
            </a:r>
          </a:p>
          <a:p>
            <a:pPr marL="216000" indent="-228600">
              <a:lnSpc>
                <a:spcPct val="90000"/>
              </a:lnSpc>
              <a:buClr>
                <a:srgbClr val="000000"/>
              </a:buClr>
              <a:buSzPct val="45000"/>
              <a:buFont typeface="Arial" panose="020B0604020202020204" pitchFamily="34" charset="0"/>
              <a:buChar char="•"/>
            </a:pPr>
            <a:r>
              <a:rPr lang="en-US" b="0" strike="noStrike" spc="-1"/>
              <a:t>offers an intriguing visual, sensory, and educational experience</a:t>
            </a:r>
          </a:p>
          <a:p>
            <a:pPr marL="216000" indent="-228600">
              <a:lnSpc>
                <a:spcPct val="90000"/>
              </a:lnSpc>
              <a:buClr>
                <a:srgbClr val="000000"/>
              </a:buClr>
              <a:buSzPct val="45000"/>
              <a:buFont typeface="Arial" panose="020B0604020202020204" pitchFamily="34" charset="0"/>
              <a:buChar char="•"/>
            </a:pPr>
            <a:r>
              <a:rPr lang="en-US" b="0" strike="noStrike" spc="-1"/>
              <a:t>over 70 exhibits</a:t>
            </a:r>
          </a:p>
          <a:p>
            <a:pPr indent="-228600">
              <a:lnSpc>
                <a:spcPct val="90000"/>
              </a:lnSpc>
              <a:spcBef>
                <a:spcPts val="1001"/>
              </a:spcBef>
              <a:buFont typeface="Arial" panose="020B0604020202020204" pitchFamily="34" charset="0"/>
              <a:buChar char="•"/>
            </a:pPr>
            <a:endParaRPr lang="en-US" b="0" strike="noStrike" spc="-1"/>
          </a:p>
        </p:txBody>
      </p:sp>
      <p:sp>
        <p:nvSpPr>
          <p:cNvPr id="99" name="Freeform: Shape 98">
            <a:extLst>
              <a:ext uri="{FF2B5EF4-FFF2-40B4-BE49-F238E27FC236}">
                <a16:creationId xmlns:a16="http://schemas.microsoft.com/office/drawing/2014/main" id="{A86541C6-61B1-4DAA-B57A-EAF3F24F0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3" name="Picture 92"/>
          <p:cNvPicPr/>
          <p:nvPr/>
        </p:nvPicPr>
        <p:blipFill rotWithShape="1">
          <a:blip r:embed="rId2"/>
          <a:srcRect b="6420"/>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01" name="Freeform: Shape 100">
            <a:extLst>
              <a:ext uri="{FF2B5EF4-FFF2-40B4-BE49-F238E27FC236}">
                <a16:creationId xmlns:a16="http://schemas.microsoft.com/office/drawing/2014/main" id="{71750011-2006-46BB-AFDE-C6E4617523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4" name="Picture 93"/>
          <p:cNvPicPr/>
          <p:nvPr/>
        </p:nvPicPr>
        <p:blipFill rotWithShape="1">
          <a:blip r:embed="rId3"/>
          <a:srcRect l="351" r="14242"/>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6745026" y="534248"/>
            <a:ext cx="4888306"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trike="noStrike" kern="1200" spc="-1">
                <a:solidFill>
                  <a:schemeClr val="tx1"/>
                </a:solidFill>
                <a:latin typeface="+mj-lt"/>
                <a:ea typeface="+mj-ea"/>
                <a:cs typeface="+mj-cs"/>
              </a:rPr>
              <a:t>Museum of Torture</a:t>
            </a:r>
            <a:endParaRPr lang="en-US" sz="4400" b="0" strike="noStrike" kern="1200" spc="-1">
              <a:solidFill>
                <a:schemeClr val="tx1"/>
              </a:solidFill>
              <a:latin typeface="+mj-lt"/>
              <a:ea typeface="+mj-ea"/>
              <a:cs typeface="+mj-cs"/>
            </a:endParaRPr>
          </a:p>
        </p:txBody>
      </p:sp>
      <p:sp>
        <p:nvSpPr>
          <p:cNvPr id="103" name="Freeform: Shape 102">
            <a:extLst>
              <a:ext uri="{FF2B5EF4-FFF2-40B4-BE49-F238E27FC236}">
                <a16:creationId xmlns:a16="http://schemas.microsoft.com/office/drawing/2014/main" id="{B5809B1F-0726-44C0-B0A1-7FCE2A129E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Shape 104">
            <a:extLst>
              <a:ext uri="{FF2B5EF4-FFF2-40B4-BE49-F238E27FC236}">
                <a16:creationId xmlns:a16="http://schemas.microsoft.com/office/drawing/2014/main" id="{26EE9A0B-C601-4E3F-8541-29CA20DE11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7" name="Picture 96"/>
          <p:cNvPicPr/>
          <p:nvPr/>
        </p:nvPicPr>
        <p:blipFill rotWithShape="1">
          <a:blip r:embed="rId2"/>
          <a:srcRect t="12170" r="-2" b="28449"/>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96" name="CustomShape 2"/>
          <p:cNvSpPr/>
          <p:nvPr/>
        </p:nvSpPr>
        <p:spPr>
          <a:xfrm>
            <a:off x="6749142" y="2009941"/>
            <a:ext cx="4884189" cy="243886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Bef>
                <a:spcPts val="1001"/>
              </a:spcBef>
              <a:buFont typeface="Arial" panose="020B0604020202020204" pitchFamily="34" charset="0"/>
              <a:buChar char="•"/>
            </a:pPr>
            <a:endParaRPr lang="en-US" b="0" strike="noStrike" spc="-1"/>
          </a:p>
          <a:p>
            <a:pPr marL="216000" indent="-228600">
              <a:lnSpc>
                <a:spcPct val="90000"/>
              </a:lnSpc>
              <a:buClr>
                <a:srgbClr val="000000"/>
              </a:buClr>
              <a:buSzPct val="45000"/>
              <a:buFont typeface="Arial" panose="020B0604020202020204" pitchFamily="34" charset="0"/>
              <a:buChar char="•"/>
            </a:pPr>
            <a:r>
              <a:rPr lang="en-US" b="0" strike="noStrike" spc="-1"/>
              <a:t>unique museum in Zagreb</a:t>
            </a:r>
          </a:p>
          <a:p>
            <a:pPr marL="216000" indent="-228600">
              <a:lnSpc>
                <a:spcPct val="90000"/>
              </a:lnSpc>
              <a:buClr>
                <a:srgbClr val="000000"/>
              </a:buClr>
              <a:buSzPct val="45000"/>
              <a:buFont typeface="Arial" panose="020B0604020202020204" pitchFamily="34" charset="0"/>
              <a:buChar char="•"/>
            </a:pPr>
            <a:r>
              <a:rPr lang="en-US" b="0" strike="noStrike" spc="-1"/>
              <a:t>showcases a picture of violence through history</a:t>
            </a:r>
          </a:p>
          <a:p>
            <a:pPr marL="216000" indent="-228600">
              <a:lnSpc>
                <a:spcPct val="90000"/>
              </a:lnSpc>
              <a:buClr>
                <a:srgbClr val="000000"/>
              </a:buClr>
              <a:buSzPct val="45000"/>
              <a:buFont typeface="Arial" panose="020B0604020202020204" pitchFamily="34" charset="0"/>
              <a:buChar char="•"/>
            </a:pPr>
            <a:r>
              <a:rPr lang="en-US" b="0" strike="noStrike" spc="-1"/>
              <a:t>more than 70 devices</a:t>
            </a:r>
          </a:p>
          <a:p>
            <a:pPr marL="216000" indent="-228600">
              <a:lnSpc>
                <a:spcPct val="90000"/>
              </a:lnSpc>
              <a:buClr>
                <a:srgbClr val="000000"/>
              </a:buClr>
              <a:buSzPct val="45000"/>
              <a:buFont typeface="Arial" panose="020B0604020202020204" pitchFamily="34" charset="0"/>
              <a:buChar char="•"/>
            </a:pPr>
            <a:r>
              <a:rPr lang="en-US" b="0" strike="noStrike" spc="-1"/>
              <a:t>a reminder of human history in which violence arises from fear of the unknown and different</a:t>
            </a:r>
          </a:p>
          <a:p>
            <a:pPr indent="-228600">
              <a:lnSpc>
                <a:spcPct val="90000"/>
              </a:lnSpc>
              <a:spcBef>
                <a:spcPts val="1001"/>
              </a:spcBef>
              <a:buFont typeface="Arial" panose="020B0604020202020204" pitchFamily="34" charset="0"/>
              <a:buChar char="•"/>
            </a:pPr>
            <a:endParaRPr lang="en-US" b="0" strike="noStrike" spc="-1"/>
          </a:p>
        </p:txBody>
      </p:sp>
      <p:pic>
        <p:nvPicPr>
          <p:cNvPr id="98" name="Picture 97"/>
          <p:cNvPicPr/>
          <p:nvPr/>
        </p:nvPicPr>
        <p:blipFill rotWithShape="1">
          <a:blip r:embed="rId3"/>
          <a:srcRect l="20475" r="448" b="-2"/>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801098" y="1396289"/>
            <a:ext cx="5712824"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1" spc="-1" dirty="0">
                <a:latin typeface="+mj-lt"/>
                <a:ea typeface="+mj-ea"/>
                <a:cs typeface="+mj-cs"/>
              </a:rPr>
              <a:t>Museum of Hangovers</a:t>
            </a:r>
          </a:p>
        </p:txBody>
      </p:sp>
      <p:sp>
        <p:nvSpPr>
          <p:cNvPr id="100" name="CustomShape 2"/>
          <p:cNvSpPr/>
          <p:nvPr/>
        </p:nvSpPr>
        <p:spPr>
          <a:xfrm>
            <a:off x="805543" y="2871982"/>
            <a:ext cx="4558309" cy="318168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Bef>
                <a:spcPts val="1001"/>
              </a:spcBef>
              <a:buFont typeface="Arial" panose="020B0604020202020204" pitchFamily="34" charset="0"/>
              <a:buChar char="•"/>
            </a:pPr>
            <a:endParaRPr lang="en-US" b="0" strike="noStrike" spc="-1" dirty="0"/>
          </a:p>
          <a:p>
            <a:pPr marL="228600" indent="-228600">
              <a:lnSpc>
                <a:spcPct val="90000"/>
              </a:lnSpc>
              <a:spcBef>
                <a:spcPts val="1001"/>
              </a:spcBef>
              <a:buClr>
                <a:srgbClr val="44546A"/>
              </a:buClr>
              <a:buFont typeface="Arial" panose="020B0604020202020204" pitchFamily="34" charset="0"/>
              <a:buChar char="•"/>
            </a:pPr>
            <a:r>
              <a:rPr lang="en-US" b="0" strike="noStrike" spc="-1" dirty="0"/>
              <a:t>located in Zagreb </a:t>
            </a:r>
          </a:p>
          <a:p>
            <a:pPr marL="228600" indent="-228600">
              <a:lnSpc>
                <a:spcPct val="90000"/>
              </a:lnSpc>
              <a:spcBef>
                <a:spcPts val="1001"/>
              </a:spcBef>
              <a:buClr>
                <a:srgbClr val="44546A"/>
              </a:buClr>
              <a:buFont typeface="Arial" panose="020B0604020202020204" pitchFamily="34" charset="0"/>
              <a:buChar char="•"/>
            </a:pPr>
            <a:r>
              <a:rPr lang="en-US" b="0" strike="noStrike" spc="-1" dirty="0"/>
              <a:t>ticket is 30 </a:t>
            </a:r>
            <a:r>
              <a:rPr lang="en-US" b="0" strike="noStrike" spc="-1" dirty="0" err="1"/>
              <a:t>kunas</a:t>
            </a:r>
            <a:r>
              <a:rPr lang="en-US" b="0" strike="noStrike" spc="-1" dirty="0"/>
              <a:t> (4 euros)</a:t>
            </a:r>
          </a:p>
          <a:p>
            <a:pPr marL="228600" indent="-228600">
              <a:lnSpc>
                <a:spcPct val="90000"/>
              </a:lnSpc>
              <a:spcBef>
                <a:spcPts val="1001"/>
              </a:spcBef>
              <a:buClr>
                <a:srgbClr val="44546A"/>
              </a:buClr>
              <a:buFont typeface="Arial" panose="020B0604020202020204" pitchFamily="34" charset="0"/>
              <a:buChar char="•"/>
            </a:pPr>
            <a:r>
              <a:rPr lang="en-US" b="0" strike="noStrike" spc="-1" dirty="0"/>
              <a:t>drinking games, crazy drunk memories from different people goggles that simulate drunk state of mind</a:t>
            </a:r>
          </a:p>
          <a:p>
            <a:pPr marL="228600" indent="-228600">
              <a:lnSpc>
                <a:spcPct val="90000"/>
              </a:lnSpc>
              <a:spcBef>
                <a:spcPts val="1001"/>
              </a:spcBef>
              <a:buClr>
                <a:srgbClr val="44546A"/>
              </a:buClr>
              <a:buFont typeface="Arial" panose="020B0604020202020204" pitchFamily="34" charset="0"/>
              <a:buChar char="•"/>
            </a:pPr>
            <a:r>
              <a:rPr lang="en-US" b="0" strike="noStrike" spc="-1" dirty="0"/>
              <a:t>founded by two friends that had a lot of drunk stories </a:t>
            </a:r>
          </a:p>
          <a:p>
            <a:pPr indent="-228600">
              <a:lnSpc>
                <a:spcPct val="90000"/>
              </a:lnSpc>
              <a:spcBef>
                <a:spcPts val="1001"/>
              </a:spcBef>
              <a:buFont typeface="Arial" panose="020B0604020202020204" pitchFamily="34" charset="0"/>
              <a:buChar char="•"/>
            </a:pPr>
            <a:endParaRPr lang="en-US" b="0" strike="noStrike" spc="-1" dirty="0"/>
          </a:p>
        </p:txBody>
      </p:sp>
      <p:sp>
        <p:nvSpPr>
          <p:cNvPr id="108" name="Oval 107">
            <a:extLst>
              <a:ext uri="{FF2B5EF4-FFF2-40B4-BE49-F238E27FC236}">
                <a16:creationId xmlns:a16="http://schemas.microsoft.com/office/drawing/2014/main" id="{C99A8FB7-A79B-4BC9-9D56-B79587F6A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B23893E2-3349-46D7-A7AA-B9E447957F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 name="Picture 101"/>
          <p:cNvPicPr/>
          <p:nvPr/>
        </p:nvPicPr>
        <p:blipFill rotWithShape="1">
          <a:blip r:embed="rId2"/>
          <a:srcRect l="35642" r="8108" b="-2"/>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3" name="Picture 102"/>
          <p:cNvPicPr/>
          <p:nvPr/>
        </p:nvPicPr>
        <p:blipFill rotWithShape="1">
          <a:blip r:embed="rId3"/>
          <a:srcRect l="29736" r="7200" b="1"/>
          <a:stretch/>
        </p:blipFill>
        <p:spPr>
          <a:xfrm>
            <a:off x="8157684" y="0"/>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12" name="Freeform: Shape 111">
            <a:extLst>
              <a:ext uri="{FF2B5EF4-FFF2-40B4-BE49-F238E27FC236}">
                <a16:creationId xmlns:a16="http://schemas.microsoft.com/office/drawing/2014/main" id="{2B7592FE-10D1-4664-B623-353F47C8D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1" name="Picture 100"/>
          <p:cNvPicPr/>
          <p:nvPr/>
        </p:nvPicPr>
        <p:blipFill rotWithShape="1">
          <a:blip r:embed="rId4"/>
          <a:srcRect t="15232" r="-4" b="-4"/>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200050" y="2571571"/>
            <a:ext cx="9560520" cy="209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r>
              <a:rPr lang="en-US" dirty="0" smtClean="0">
                <a:solidFill>
                  <a:schemeClr val="bg1"/>
                </a:solidFill>
              </a:rPr>
              <a:t>Graffiti </a:t>
            </a:r>
            <a:r>
              <a:rPr lang="en-US" dirty="0" err="1">
                <a:solidFill>
                  <a:schemeClr val="bg1"/>
                </a:solidFill>
              </a:rPr>
              <a:t>na</a:t>
            </a:r>
            <a:r>
              <a:rPr lang="en-US" dirty="0">
                <a:solidFill>
                  <a:schemeClr val="bg1"/>
                </a:solidFill>
              </a:rPr>
              <a:t> </a:t>
            </a:r>
            <a:r>
              <a:rPr lang="en-US" dirty="0" err="1">
                <a:solidFill>
                  <a:schemeClr val="bg1"/>
                </a:solidFill>
              </a:rPr>
              <a:t>gradele</a:t>
            </a:r>
            <a:r>
              <a:rPr lang="en-US" dirty="0">
                <a:solidFill>
                  <a:schemeClr val="bg1"/>
                </a:solidFill>
              </a:rPr>
              <a:t> is original Croatian music festival that is held every year at the end of July in beautiful city of </a:t>
            </a:r>
            <a:r>
              <a:rPr lang="en-US" dirty="0" err="1">
                <a:solidFill>
                  <a:schemeClr val="bg1"/>
                </a:solidFill>
              </a:rPr>
              <a:t>Bol</a:t>
            </a:r>
            <a:r>
              <a:rPr lang="en-US" dirty="0">
                <a:solidFill>
                  <a:schemeClr val="bg1"/>
                </a:solidFill>
              </a:rPr>
              <a:t>, </a:t>
            </a:r>
            <a:r>
              <a:rPr lang="en-US" sz="1900" dirty="0" err="1">
                <a:solidFill>
                  <a:schemeClr val="bg1"/>
                </a:solidFill>
              </a:rPr>
              <a:t>Brač</a:t>
            </a:r>
            <a:r>
              <a:rPr lang="en-US" dirty="0">
                <a:solidFill>
                  <a:schemeClr val="bg1"/>
                </a:solidFill>
              </a:rPr>
              <a:t>. It was held nine times so far and it is expected to be held next year also. </a:t>
            </a:r>
            <a:endParaRPr lang="hr-HR" dirty="0" smtClean="0">
              <a:solidFill>
                <a:schemeClr val="bg1"/>
              </a:solidFill>
            </a:endParaRPr>
          </a:p>
          <a:p>
            <a:endParaRPr lang="hr-HR" dirty="0">
              <a:solidFill>
                <a:schemeClr val="bg1"/>
              </a:solidFill>
            </a:endParaRPr>
          </a:p>
          <a:p>
            <a:r>
              <a:rPr lang="en-US" sz="2400" dirty="0"/>
              <a:t/>
            </a:r>
            <a:br>
              <a:rPr lang="en-US" sz="2400" dirty="0"/>
            </a:br>
            <a:endParaRPr lang="fr-FR" sz="2200" b="0" strike="noStrike" spc="-1" dirty="0">
              <a:solidFill>
                <a:schemeClr val="bg1"/>
              </a:solidFill>
              <a:latin typeface="Arial"/>
            </a:endParaRPr>
          </a:p>
        </p:txBody>
      </p:sp>
      <p:sp>
        <p:nvSpPr>
          <p:cNvPr id="2" name="TextBox 1"/>
          <p:cNvSpPr txBox="1"/>
          <p:nvPr/>
        </p:nvSpPr>
        <p:spPr>
          <a:xfrm>
            <a:off x="520860" y="787078"/>
            <a:ext cx="5016117" cy="769441"/>
          </a:xfrm>
          <a:prstGeom prst="rect">
            <a:avLst/>
          </a:prstGeom>
          <a:noFill/>
        </p:spPr>
        <p:txBody>
          <a:bodyPr wrap="none" rtlCol="0">
            <a:spAutoFit/>
          </a:bodyPr>
          <a:lstStyle/>
          <a:p>
            <a:r>
              <a:rPr lang="hr-HR" sz="4400" b="1" dirty="0">
                <a:solidFill>
                  <a:schemeClr val="bg1"/>
                </a:solidFill>
                <a:latin typeface="+mj-lt"/>
              </a:rPr>
              <a:t>Graffiti na gradele</a:t>
            </a:r>
          </a:p>
        </p:txBody>
      </p:sp>
      <p:pic>
        <p:nvPicPr>
          <p:cNvPr id="2052" name="Picture 4" descr="https://lh6.googleusercontent.com/gnSfFvNfWQFJk0suXZyOVDJHH1Y5DzbAPfvZ0-IVT6ULs1wuDStHTYqmIPsHAlaVKJd3tXB99qF-sYwK0VIp1I8wn8JYnf8ie4opChxU7uvayKKuIrpCVy7fjvULjM141bhtUo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82" y="3975061"/>
            <a:ext cx="4299472" cy="33392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descr="https://lh5.googleusercontent.com/mSg18KJJmJ1PRJIDGn2XmMdsRTPromA-a0xOWsdudBvGxoiVBHpsoL5-fkB8iprrTRYB0u1Gaw1vKC6s2rOdYNqZ2wVta5hAKGrdV2QLF3RBzkJY2cL5qgtWod5PDL5D_aJTaoY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131" y="2858947"/>
            <a:ext cx="5159455" cy="44554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325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TotalTime>
  <Words>706</Words>
  <Application>Microsoft Office PowerPoint</Application>
  <PresentationFormat>Široki zaslon</PresentationFormat>
  <Paragraphs>85</Paragraphs>
  <Slides>21</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21</vt:i4>
      </vt:variant>
    </vt:vector>
  </HeadingPairs>
  <TitlesOfParts>
    <vt:vector size="27" baseType="lpstr">
      <vt:lpstr>Arial</vt:lpstr>
      <vt:lpstr>Calibri</vt:lpstr>
      <vt:lpstr>DejaVu Sans</vt:lpstr>
      <vt:lpstr>Symbol</vt:lpstr>
      <vt:lpstr>Wingdings</vt:lpstr>
      <vt:lpstr>Office Theme</vt:lpstr>
      <vt:lpstr>PowerPoint prezentacija</vt:lpstr>
      <vt:lpstr>Recommendations of Croatian high school students for a good time in Croatia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to see and events to be in  Croatia</dc:title>
  <dc:subject/>
  <dc:creator>Ema Malenica</dc:creator>
  <dc:description/>
  <cp:lastModifiedBy>skola</cp:lastModifiedBy>
  <cp:revision>78</cp:revision>
  <dcterms:created xsi:type="dcterms:W3CDTF">2020-12-03T13:40:30Z</dcterms:created>
  <dcterms:modified xsi:type="dcterms:W3CDTF">2021-03-03T17:33:01Z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Široki zaslon</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