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94" r:id="rId3"/>
    <p:sldId id="296" r:id="rId4"/>
    <p:sldId id="297" r:id="rId5"/>
    <p:sldId id="298" r:id="rId6"/>
    <p:sldId id="299" r:id="rId7"/>
    <p:sldId id="300" r:id="rId8"/>
    <p:sldId id="304" r:id="rId9"/>
    <p:sldId id="295" r:id="rId10"/>
    <p:sldId id="302" r:id="rId11"/>
    <p:sldId id="301" r:id="rId12"/>
    <p:sldId id="303" r:id="rId13"/>
    <p:sldId id="306" r:id="rId14"/>
    <p:sldId id="307" r:id="rId15"/>
    <p:sldId id="308" r:id="rId16"/>
    <p:sldId id="309" r:id="rId17"/>
    <p:sldId id="310" r:id="rId18"/>
    <p:sldId id="311" r:id="rId19"/>
    <p:sldId id="312" r:id="rId20"/>
    <p:sldId id="313" r:id="rId21"/>
    <p:sldId id="314" r:id="rId22"/>
    <p:sldId id="305" r:id="rId23"/>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66"/>
    <a:srgbClr val="8FE98B"/>
    <a:srgbClr val="A5EDA1"/>
    <a:srgbClr val="26A64E"/>
    <a:srgbClr val="46A810"/>
    <a:srgbClr val="32A437"/>
    <a:srgbClr val="2B51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1571" autoAdjust="0"/>
  </p:normalViewPr>
  <p:slideViewPr>
    <p:cSldViewPr>
      <p:cViewPr varScale="1">
        <p:scale>
          <a:sx n="65" d="100"/>
          <a:sy n="65" d="100"/>
        </p:scale>
        <p:origin x="-1722" y="-1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notesViewPr>
    <p:cSldViewPr>
      <p:cViewPr varScale="1">
        <p:scale>
          <a:sx n="86" d="100"/>
          <a:sy n="86" d="100"/>
        </p:scale>
        <p:origin x="-311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90214A-A67E-4BC6-BDDD-E5979DFB402A}" type="datetimeFigureOut">
              <a:rPr lang="sr-Latn-CS"/>
              <a:pPr>
                <a:defRPr/>
              </a:pPr>
              <a:t>11.4.2011</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ED834BF-7E5A-4A78-BCED-79BC3F1A6A05}"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4347F10-A2E7-49C6-A635-46A8004F82E1}" type="datetimeFigureOut">
              <a:rPr lang="sr-Latn-CS"/>
              <a:pPr>
                <a:defRPr/>
              </a:pPr>
              <a:t>11.4.2011</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E6010AF-6929-4300-A6F9-E4B081BF8B73}"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1F279D-3D6E-4A8A-AF22-04710CDABEB1}" type="slidenum">
              <a:rPr lang="hr-HR"/>
              <a:pPr fontAlgn="base">
                <a:spcBef>
                  <a:spcPct val="0"/>
                </a:spcBef>
                <a:spcAft>
                  <a:spcPct val="0"/>
                </a:spcAft>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Podatci</a:t>
            </a:r>
            <a:r>
              <a:rPr lang="hr-HR" baseline="0" dirty="0" smtClean="0"/>
              <a:t> se na Internetu šalju u paketima. Kada neku datoteku želimo poslati, podijelimo je u pakete (uobičajeno ne veće od 1500 okteta)  te </a:t>
            </a:r>
            <a:r>
              <a:rPr lang="hr-HR" baseline="0" dirty="0" err="1" smtClean="0"/>
              <a:t>te</a:t>
            </a:r>
            <a:r>
              <a:rPr lang="hr-HR" baseline="0" dirty="0" smtClean="0"/>
              <a:t> paketa odvojeno šaljemo kroz mrežu. Paketi kroz mrežu putuju odvojeno pa nije nemoguće da svi paketi ne putuju istim putom. Također, paketi ne moraju na odredište stići nužno onim redoslijedom kojim su poslani. Svaki paket mora imati informaciju o </a:t>
            </a:r>
            <a:r>
              <a:rPr lang="hr-HR" b="1" baseline="0" dirty="0" smtClean="0"/>
              <a:t>adresi računala kojem je poslan</a:t>
            </a:r>
            <a:r>
              <a:rPr lang="hr-HR" baseline="0" dirty="0" smtClean="0"/>
              <a:t>, </a:t>
            </a:r>
            <a:r>
              <a:rPr lang="hr-HR" b="1" baseline="0" dirty="0" smtClean="0"/>
              <a:t>adresi računala s kojeg je poslan </a:t>
            </a:r>
            <a:r>
              <a:rPr lang="hr-HR" baseline="0" dirty="0" smtClean="0"/>
              <a:t>(u slučaju pogrješke u mreži računalu koje je poslalo paket šalje se poruka o neuspješnoj isporuci paketa) te </a:t>
            </a:r>
            <a:r>
              <a:rPr lang="hr-HR" b="1" baseline="0" dirty="0" smtClean="0"/>
              <a:t>slijedni broj paketa</a:t>
            </a:r>
            <a:r>
              <a:rPr lang="hr-HR" baseline="0" dirty="0" smtClean="0"/>
              <a:t> kako bi se paketi na odredištu ispravnim slijedom mogli ponovo složiti u izvorišnu datoteku.</a:t>
            </a:r>
          </a:p>
          <a:p>
            <a:r>
              <a:rPr lang="hr-HR" baseline="0" dirty="0" smtClean="0"/>
              <a:t>Svaki usmjeritelj na putu odlučuje kojim će putom paket nastaviti put prema odredištu.</a:t>
            </a:r>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16</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baseline="0" dirty="0" smtClean="0"/>
              <a:t>HTTP je protokol za </a:t>
            </a:r>
            <a:r>
              <a:rPr lang="hr-HR" i="1" baseline="0" dirty="0" smtClean="0"/>
              <a:t>web</a:t>
            </a:r>
            <a:r>
              <a:rPr lang="hr-HR" i="0" baseline="0" dirty="0" smtClean="0"/>
              <a:t> koji omogućuje prijenos slika, animacija, zvuka… integrirano u jedan dokument. HTTP koristi funkcionalnost protokola TCP i IP koji osiguravaju povezanost dva računala u mreži, tj. nadograđuje funkcionalnost tog protokola svojom funkcionalnošću.</a:t>
            </a:r>
          </a:p>
          <a:p>
            <a:r>
              <a:rPr lang="hr-HR" dirty="0" smtClean="0"/>
              <a:t>HTTP-zahtjev</a:t>
            </a:r>
            <a:r>
              <a:rPr lang="hr-HR" baseline="0" dirty="0" smtClean="0"/>
              <a:t> klijent šalje </a:t>
            </a:r>
            <a:r>
              <a:rPr lang="hr-HR" i="1" baseline="0" dirty="0" smtClean="0"/>
              <a:t>web</a:t>
            </a:r>
            <a:r>
              <a:rPr lang="hr-HR" i="0" baseline="0" dirty="0" smtClean="0"/>
              <a:t>-poslužitelju</a:t>
            </a:r>
            <a:r>
              <a:rPr lang="hr-HR" baseline="0" dirty="0" smtClean="0"/>
              <a:t>, a </a:t>
            </a:r>
            <a:r>
              <a:rPr lang="hr-HR" i="1" baseline="0" dirty="0" smtClean="0"/>
              <a:t>web</a:t>
            </a:r>
            <a:r>
              <a:rPr lang="hr-HR" baseline="0" dirty="0" smtClean="0"/>
              <a:t>-poslužitelj na to odgovara HTTP-odgovorom. HTTP-odgovor sadrži </a:t>
            </a:r>
            <a:r>
              <a:rPr lang="hr-HR" i="1" baseline="0" dirty="0" smtClean="0"/>
              <a:t>web</a:t>
            </a:r>
            <a:r>
              <a:rPr lang="hr-HR" i="0" baseline="0" dirty="0" smtClean="0"/>
              <a:t>-stranicu zapisanu jezikom HTML. HTML nije razumljiv ljudima pa koristimo internetske preglednike koji kod zapisan jezikom HTML prikazuju na čovjeku razumljiv način.</a:t>
            </a:r>
          </a:p>
          <a:p>
            <a:r>
              <a:rPr lang="hr-HR" i="0" baseline="0" dirty="0" smtClean="0"/>
              <a:t>Dokumenti na </a:t>
            </a:r>
            <a:r>
              <a:rPr lang="hr-HR" i="1" baseline="0" dirty="0" smtClean="0"/>
              <a:t>webu</a:t>
            </a:r>
            <a:r>
              <a:rPr lang="hr-HR" i="0" baseline="0" dirty="0" smtClean="0"/>
              <a:t> međusobno su povezani poveznicama (</a:t>
            </a:r>
            <a:r>
              <a:rPr lang="hr-HR" i="1" baseline="0" dirty="0" err="1" smtClean="0"/>
              <a:t>hyperlink</a:t>
            </a:r>
            <a:r>
              <a:rPr lang="hr-HR" i="0" baseline="0" dirty="0" smtClean="0"/>
              <a:t>). Klikom na poveznicu otvara se nova </a:t>
            </a:r>
            <a:r>
              <a:rPr lang="hr-HR" i="1" baseline="0" dirty="0" smtClean="0"/>
              <a:t>web</a:t>
            </a:r>
            <a:r>
              <a:rPr lang="hr-HR" i="0" baseline="0" dirty="0" smtClean="0"/>
              <a:t>-</a:t>
            </a:r>
            <a:r>
              <a:rPr lang="hr-HR" i="0" baseline="0" dirty="0" err="1" smtClean="0"/>
              <a:t>stranica.</a:t>
            </a:r>
            <a:r>
              <a:rPr lang="hr-HR" i="1" baseline="0" dirty="0" err="1" smtClean="0"/>
              <a:t>Web</a:t>
            </a:r>
            <a:r>
              <a:rPr lang="hr-HR" i="0" baseline="0" dirty="0" smtClean="0"/>
              <a:t>-sjedište skup je </a:t>
            </a:r>
            <a:r>
              <a:rPr lang="hr-HR" i="1" baseline="0" dirty="0" smtClean="0"/>
              <a:t>web</a:t>
            </a:r>
            <a:r>
              <a:rPr lang="hr-HR" i="0" baseline="0" dirty="0" smtClean="0"/>
              <a:t>-stranica sa zajedničkim sadržajem i vlastitom strukturom (hijerarhijom). Primjeri </a:t>
            </a:r>
            <a:r>
              <a:rPr lang="hr-HR" i="1" baseline="0" dirty="0" smtClean="0"/>
              <a:t>web</a:t>
            </a:r>
            <a:r>
              <a:rPr lang="hr-HR" i="0" baseline="0" dirty="0" smtClean="0"/>
              <a:t>-sjedišta: </a:t>
            </a:r>
            <a:r>
              <a:rPr lang="hr-HR" i="0" baseline="0" dirty="0" err="1" smtClean="0"/>
              <a:t>dnevnik.hr</a:t>
            </a:r>
            <a:r>
              <a:rPr lang="hr-HR" i="0" baseline="0" dirty="0" smtClean="0"/>
              <a:t>, </a:t>
            </a:r>
            <a:r>
              <a:rPr lang="hr-HR" i="0" baseline="0" dirty="0" err="1" smtClean="0"/>
              <a:t>net.hr</a:t>
            </a:r>
            <a:r>
              <a:rPr lang="hr-HR" i="0" baseline="0" dirty="0" smtClean="0"/>
              <a:t>, </a:t>
            </a:r>
            <a:r>
              <a:rPr lang="hr-HR" i="0" baseline="0" dirty="0" err="1" smtClean="0"/>
              <a:t>hou.hr</a:t>
            </a:r>
            <a:r>
              <a:rPr lang="hr-HR" i="0" baseline="0" dirty="0" smtClean="0"/>
              <a:t>…</a:t>
            </a:r>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20</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Točno (ili točnije) na drugom je mjestu.</a:t>
            </a:r>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22</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50938" y="688975"/>
            <a:ext cx="4565650" cy="3424238"/>
          </a:xfrm>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spcBef>
                <a:spcPct val="0"/>
              </a:spcBef>
            </a:pPr>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Model klijent – poslužitelj najčešći</a:t>
            </a:r>
            <a:r>
              <a:rPr lang="hr-HR" baseline="0" dirty="0" smtClean="0"/>
              <a:t> je model mreža. Model čini jedan poslužitelj (ponekad i skup poslužitelja koji se prema van prikazuju kao jedan) te mnoštvo klijenata. Klijenti šalju upite poslužitelju, poslužitelj ih obrađuje te im šalje odgovore. Poslužitelj je središnja točka sustava.</a:t>
            </a:r>
            <a:br>
              <a:rPr lang="hr-HR" baseline="0" dirty="0" smtClean="0"/>
            </a:br>
            <a:r>
              <a:rPr lang="hr-HR" baseline="0" dirty="0" smtClean="0"/>
              <a:t>Model P2P decentraliziran je model. Sva </a:t>
            </a:r>
            <a:r>
              <a:rPr lang="hr-HR" baseline="0" dirty="0" smtClean="0"/>
              <a:t>su </a:t>
            </a:r>
            <a:r>
              <a:rPr lang="hr-HR" baseline="0" dirty="0" smtClean="0"/>
              <a:t>računala u mreži ravnopravna. Međusobno komuniciraju, šalju zahtjeve i odgovore. Model P2P ponekad se zloupotrebljava za razmjenu ilegalnih materijala (glazbe, programske podrške – softvera, …). Ne postoji središnja točka sustava (poslužitelj) koja bi bila odgovorna za razmjenu ilegalnih sadržaja. Odgovorni su isključivo krajnji korisnici.</a:t>
            </a:r>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6</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Usmjeritelji</a:t>
            </a:r>
            <a:r>
              <a:rPr lang="hr-HR" baseline="0" dirty="0" smtClean="0"/>
              <a:t> povezuju </a:t>
            </a:r>
            <a:r>
              <a:rPr lang="hr-HR" baseline="0" dirty="0" err="1" smtClean="0"/>
              <a:t>podmreže</a:t>
            </a:r>
            <a:r>
              <a:rPr lang="hr-HR" baseline="0" dirty="0" smtClean="0"/>
              <a:t>. Između bilo koja dva poslužitelja nalazi se zasebna </a:t>
            </a:r>
            <a:r>
              <a:rPr lang="hr-HR" baseline="0" dirty="0" err="1" smtClean="0"/>
              <a:t>podmreža</a:t>
            </a:r>
            <a:r>
              <a:rPr lang="hr-HR" baseline="0" dirty="0" smtClean="0"/>
              <a:t>. </a:t>
            </a:r>
            <a:r>
              <a:rPr lang="hr-HR" baseline="0" dirty="0" err="1" smtClean="0"/>
              <a:t>Podmreže</a:t>
            </a:r>
            <a:r>
              <a:rPr lang="hr-HR" baseline="0" dirty="0" smtClean="0"/>
              <a:t> su na </a:t>
            </a:r>
            <a:r>
              <a:rPr lang="hr-HR" baseline="0" dirty="0" err="1" smtClean="0"/>
              <a:t>prikaznici</a:t>
            </a:r>
            <a:r>
              <a:rPr lang="hr-HR" baseline="0" dirty="0" smtClean="0"/>
              <a:t> označene plavom bojom.</a:t>
            </a:r>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9</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err="1" smtClean="0"/>
              <a:t>Usmjernik</a:t>
            </a:r>
            <a:r>
              <a:rPr lang="hr-HR" dirty="0" smtClean="0"/>
              <a:t> povezuje</a:t>
            </a:r>
            <a:r>
              <a:rPr lang="hr-HR" baseline="0" dirty="0" smtClean="0"/>
              <a:t> </a:t>
            </a:r>
            <a:r>
              <a:rPr lang="hr-HR" baseline="0" dirty="0" err="1" smtClean="0"/>
              <a:t>podmreže</a:t>
            </a:r>
            <a:r>
              <a:rPr lang="hr-HR" baseline="0" dirty="0" smtClean="0"/>
              <a:t>.</a:t>
            </a:r>
            <a:br>
              <a:rPr lang="hr-HR" baseline="0" dirty="0" smtClean="0"/>
            </a:br>
            <a:r>
              <a:rPr lang="hr-HR" baseline="0" dirty="0" smtClean="0"/>
              <a:t>Unutar lokalne mreže za usmjeravanje koriste se koncentrator i preklopnik. Koncentrator sav promet koji primi prosljeđuje na sve svoje izlaze. Preklopnik je nešto “pametniji”. Pamti na kojem je njegovom izlazu spojeno koje računalo pa podatke namijenjene tom računalu prosljeđuje samo na taj izlaz.</a:t>
            </a:r>
          </a:p>
          <a:p>
            <a:r>
              <a:rPr lang="hr-HR" baseline="0" dirty="0" smtClean="0"/>
              <a:t>Modem omogućuje spajanje računala na Internet korištenjem telefonske linije. Uobičajena je situacija da kod kuće nismo izravno povezani na Internet nego se na Internet spajamo korištenjem telefonske linije. Modem digitalni signal pretvara u telefonski signal i kao takvog ga šalje kroz telefonsku liniju. Signal koji primi pretvara ponovo u digitalni signal. Na </a:t>
            </a:r>
            <a:r>
              <a:rPr lang="hr-HR" baseline="0" dirty="0" err="1" smtClean="0"/>
              <a:t>prikaznici</a:t>
            </a:r>
            <a:r>
              <a:rPr lang="hr-HR" baseline="0" dirty="0" smtClean="0"/>
              <a:t> je crvenom bojom označena veza koja se uobičajeno implementira telefonskom linijom. Radi se o vezi između usmjernika kojeg imamo kod kuće i rubnog usmjernika davatelja internetskih usluga (ISP) – kasnije se detaljnije objašnjava što je to ISP.</a:t>
            </a:r>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10</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Da bi računala</a:t>
            </a:r>
            <a:r>
              <a:rPr lang="hr-HR" baseline="0" dirty="0" smtClean="0"/>
              <a:t> mogla međusobno komunicirati, moraju biti adresirana. Bismo li mi mogli primati poštu da nemamo kućnu adresu? Za adresiranje računala koriste se IP-adrese.</a:t>
            </a:r>
          </a:p>
          <a:p>
            <a:r>
              <a:rPr lang="hr-HR" baseline="0" dirty="0" smtClean="0"/>
              <a:t>Ipak, za razliku od naših kućnih adresa koje su stalne, </a:t>
            </a:r>
            <a:r>
              <a:rPr lang="hr-HR" baseline="0" dirty="0" err="1" smtClean="0"/>
              <a:t>stalne</a:t>
            </a:r>
            <a:r>
              <a:rPr lang="hr-HR" baseline="0" dirty="0" smtClean="0"/>
              <a:t> IP-adrese nemaju sva računala. Stalne (fiksne) IP-adrese imaju poslužiteljska računala. Zašto? Poslužiteljima šaljemo zahtjeve pa je bitno da uvijek znamo koja je njihova adresa, a to ne možemo znati ako im se adresa mijenja. Naša (korisnička, klijentska) računala ne moraju imati stalnu adresu. Naime, s naših se računala šalje upit poslužitelju na njegovu poznatu adresu, a poslužitelj nam odgovara na upit na adresu s koje je upit poslan. Ako se naša IP-adresa promijeni svakih nekoliko sati to nas ne ometa u radu jer odgovor na upit traje do nekoliko sekundi pa je vrlo mala vjerojatnost da će se naša IP-adresa promijeniti u razdoblju nakon što smo poslali upit, a prije no što smo primili odgovor.</a:t>
            </a:r>
          </a:p>
          <a:p>
            <a:r>
              <a:rPr lang="hr-HR" baseline="0" dirty="0" smtClean="0"/>
              <a:t>Osnovni razlog zašto sva računala ne mogu imati fiksnu IP-adresu jest nedostatak IP-adresa.</a:t>
            </a:r>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11</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Kako bismo lakše</a:t>
            </a:r>
            <a:r>
              <a:rPr lang="hr-HR" baseline="0" dirty="0" smtClean="0"/>
              <a:t> pamtili adrese mrežnih resursa, uvedene su simboličke adrese. Za organizaciju simboličkih adresa zadužen je sustav domena (DNS). Isto ime nosi poslužitelj zadužen za prevođenje simboličkih u IP adrese (S = </a:t>
            </a:r>
            <a:r>
              <a:rPr lang="hr-HR" baseline="0" dirty="0" err="1" smtClean="0"/>
              <a:t>system</a:t>
            </a:r>
            <a:r>
              <a:rPr lang="hr-HR" baseline="0" dirty="0" smtClean="0"/>
              <a:t>, tj. sustav ili server, tj. poslužitelj).</a:t>
            </a:r>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12</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Simboličkih adresa ima jako puno pa nije moguće da jedno poslužiteljsko računalo pamti povezanosti svih simboličkih</a:t>
            </a:r>
            <a:r>
              <a:rPr lang="hr-HR" baseline="0" dirty="0" smtClean="0"/>
              <a:t> i IP-adresa. Zbog toga je DNS organiziran hijerarhijski. Vršni poslužitelj (</a:t>
            </a:r>
            <a:r>
              <a:rPr lang="hr-HR" baseline="0" dirty="0" err="1" smtClean="0"/>
              <a:t>root</a:t>
            </a:r>
            <a:r>
              <a:rPr lang="hr-HR" baseline="0" dirty="0" smtClean="0"/>
              <a:t> DNS) jedino što zna jest koji se poslužitelj brine za pojedinu vršnu domenu. Svaki pak poslužitelj zadužen za vršnu domenu zna tko se brine o njegovim </a:t>
            </a:r>
            <a:r>
              <a:rPr lang="hr-HR" baseline="0" dirty="0" err="1" smtClean="0"/>
              <a:t>poddomenama</a:t>
            </a:r>
            <a:r>
              <a:rPr lang="hr-HR" baseline="0" dirty="0" smtClean="0"/>
              <a:t>…</a:t>
            </a:r>
          </a:p>
          <a:p>
            <a:r>
              <a:rPr lang="hr-HR" baseline="0" dirty="0" smtClean="0"/>
              <a:t>Slika prikazuje upit za IP-adresom koja je pridružena simboličkoj adresi www.tel.fer.hr. Krajnji korisnik šalje upit lokalnom poslužitelju DNS-a. Lokalni poslužitelj šalje upit vršnom poslužitelju s pitanjem tko je nadležan za vršnu domenu </a:t>
            </a:r>
            <a:r>
              <a:rPr lang="hr-HR" baseline="0" dirty="0" err="1" smtClean="0"/>
              <a:t>.hr</a:t>
            </a:r>
            <a:r>
              <a:rPr lang="hr-HR" baseline="0" dirty="0" smtClean="0"/>
              <a:t>. Nakon što to sazna, šalje upit tom poslužitelju s pitanje tko je nadležan za domenu </a:t>
            </a:r>
            <a:r>
              <a:rPr lang="hr-HR" baseline="0" dirty="0" err="1" smtClean="0"/>
              <a:t>fer.hr</a:t>
            </a:r>
            <a:r>
              <a:rPr lang="hr-HR" baseline="0" dirty="0" smtClean="0"/>
              <a:t>… i tako sve šalje upite spuštajući se po hijerarhiji sve dok ne dođe do poslužitelja na najnižoj hijerarhijskoj razini koji zna koja je IP-adresa povezana s traženom simboličkom adresom. Odgovor s otkrivenom IP-adresom lokalni poslužitelj na koncu šalje krajnjem korisniku koji onda taj podatak koristi za slanje podataka željenom računalu.</a:t>
            </a:r>
            <a:endParaRPr lang="hr-HR" dirty="0"/>
          </a:p>
        </p:txBody>
      </p:sp>
      <p:sp>
        <p:nvSpPr>
          <p:cNvPr id="4" name="Rezervirano mjesto broja slajda 3"/>
          <p:cNvSpPr>
            <a:spLocks noGrp="1"/>
          </p:cNvSpPr>
          <p:nvPr>
            <p:ph type="sldNum" sz="quarter" idx="10"/>
          </p:nvPr>
        </p:nvSpPr>
        <p:spPr/>
        <p:txBody>
          <a:bodyPr/>
          <a:lstStyle/>
          <a:p>
            <a:pPr>
              <a:defRPr/>
            </a:pPr>
            <a:fld id="{AE6010AF-6929-4300-A6F9-E4B081BF8B73}" type="slidenum">
              <a:rPr lang="hr-HR" smtClean="0"/>
              <a:pPr>
                <a:defRPr/>
              </a:pPr>
              <a:t>14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428868"/>
            <a:ext cx="7772400" cy="928694"/>
          </a:xfrm>
        </p:spPr>
        <p:txBody>
          <a:bodyPr anchor="b"/>
          <a:lstStyle>
            <a:lvl1pPr algn="r">
              <a:defRPr sz="4000"/>
            </a:lvl1pPr>
          </a:lstStyle>
          <a:p>
            <a:r>
              <a:rPr lang="en-US" dirty="0" smtClean="0"/>
              <a:t>Click to edit Master title style</a:t>
            </a:r>
            <a:endParaRPr lang="hr-HR" dirty="0"/>
          </a:p>
        </p:txBody>
      </p:sp>
      <p:sp>
        <p:nvSpPr>
          <p:cNvPr id="3" name="Subtitle 2"/>
          <p:cNvSpPr>
            <a:spLocks noGrp="1"/>
          </p:cNvSpPr>
          <p:nvPr>
            <p:ph type="subTitle" idx="1"/>
          </p:nvPr>
        </p:nvSpPr>
        <p:spPr>
          <a:xfrm>
            <a:off x="2071670" y="3643314"/>
            <a:ext cx="6400800"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r-HR" dirty="0"/>
          </a:p>
        </p:txBody>
      </p:sp>
      <p:sp>
        <p:nvSpPr>
          <p:cNvPr id="4" name="Date Placeholder 3"/>
          <p:cNvSpPr>
            <a:spLocks noGrp="1"/>
          </p:cNvSpPr>
          <p:nvPr>
            <p:ph type="dt" sz="half" idx="10"/>
          </p:nvPr>
        </p:nvSpPr>
        <p:spPr>
          <a:xfrm>
            <a:off x="4857750" y="6492875"/>
            <a:ext cx="2214563" cy="365125"/>
          </a:xfrm>
        </p:spPr>
        <p:txBody>
          <a:bodyPr/>
          <a:lstStyle>
            <a:lvl1pPr>
              <a:defRPr/>
            </a:lvl1pPr>
          </a:lstStyle>
          <a:p>
            <a:pPr>
              <a:defRPr/>
            </a:pPr>
            <a:fld id="{37255112-415C-449D-B2AE-48E9A2B4D8FB}" type="datetime1">
              <a:rPr lang="hr-HR" smtClean="0"/>
              <a:pPr>
                <a:defRPr/>
              </a:pPr>
              <a:t>11. 4. 2011.</a:t>
            </a:fld>
            <a:endParaRPr lang="hr-HR"/>
          </a:p>
        </p:txBody>
      </p:sp>
      <p:sp>
        <p:nvSpPr>
          <p:cNvPr id="5" name="Footer Placeholder 4"/>
          <p:cNvSpPr>
            <a:spLocks noGrp="1"/>
          </p:cNvSpPr>
          <p:nvPr>
            <p:ph type="ftr" sz="quarter" idx="11"/>
          </p:nvPr>
        </p:nvSpPr>
        <p:spPr>
          <a:xfrm>
            <a:off x="2500313" y="6492875"/>
            <a:ext cx="2286000" cy="365125"/>
          </a:xfrm>
        </p:spPr>
        <p:txBody>
          <a:bodyPr/>
          <a:lstStyle>
            <a:lvl1pPr>
              <a:defRPr/>
            </a:lvl1pPr>
          </a:lstStyle>
          <a:p>
            <a:pPr>
              <a:defRPr/>
            </a:pPr>
            <a:r>
              <a:rPr lang="hr-HR" smtClean="0"/>
              <a:t>Informatika, II. gimnazija, Zagreb</a:t>
            </a:r>
            <a:endParaRPr lang="hr-HR"/>
          </a:p>
        </p:txBody>
      </p:sp>
      <p:sp>
        <p:nvSpPr>
          <p:cNvPr id="6" name="Slide Number Placeholder 5"/>
          <p:cNvSpPr>
            <a:spLocks noGrp="1"/>
          </p:cNvSpPr>
          <p:nvPr>
            <p:ph type="sldNum" sz="quarter" idx="12"/>
          </p:nvPr>
        </p:nvSpPr>
        <p:spPr/>
        <p:txBody>
          <a:bodyPr/>
          <a:lstStyle>
            <a:lvl1pPr>
              <a:defRPr/>
            </a:lvl1pPr>
          </a:lstStyle>
          <a:p>
            <a:pPr>
              <a:defRPr/>
            </a:pPr>
            <a:fld id="{E4329C73-4273-445F-A0C1-30A5F55FF73B}"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662628-7975-43AD-83F1-3FEF0B1A271E}" type="datetime1">
              <a:rPr lang="hr-HR" smtClean="0"/>
              <a:pPr>
                <a:defRPr/>
              </a:pPr>
              <a:t>11. 4. 2011.</a:t>
            </a:fld>
            <a:endParaRPr lang="hr-HR" dirty="0"/>
          </a:p>
        </p:txBody>
      </p:sp>
      <p:sp>
        <p:nvSpPr>
          <p:cNvPr id="6"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7" name="Slide Number Placeholder 5"/>
          <p:cNvSpPr>
            <a:spLocks noGrp="1"/>
          </p:cNvSpPr>
          <p:nvPr>
            <p:ph type="sldNum" sz="quarter" idx="12"/>
          </p:nvPr>
        </p:nvSpPr>
        <p:spPr/>
        <p:txBody>
          <a:bodyPr/>
          <a:lstStyle>
            <a:lvl1pPr>
              <a:defRPr/>
            </a:lvl1pPr>
          </a:lstStyle>
          <a:p>
            <a:pPr>
              <a:defRPr/>
            </a:pPr>
            <a:fld id="{DEA5FA53-02CA-4DB4-842D-E03A390F6741}" type="slidenum">
              <a:rPr lang="hr-HR"/>
              <a:pPr>
                <a:defRPr/>
              </a:pPr>
              <a:t>‹#›</a:t>
            </a:fld>
            <a:endParaRPr lang="hr-H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156B61-8BD4-4CC4-B01C-65822AA8AF41}" type="datetime1">
              <a:rPr lang="hr-HR" smtClean="0"/>
              <a:pPr>
                <a:defRPr/>
              </a:pPr>
              <a:t>11. 4. 2011.</a:t>
            </a:fld>
            <a:endParaRPr lang="hr-HR" dirty="0"/>
          </a:p>
        </p:txBody>
      </p:sp>
      <p:sp>
        <p:nvSpPr>
          <p:cNvPr id="6"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7" name="Slide Number Placeholder 5"/>
          <p:cNvSpPr>
            <a:spLocks noGrp="1"/>
          </p:cNvSpPr>
          <p:nvPr>
            <p:ph type="sldNum" sz="quarter" idx="12"/>
          </p:nvPr>
        </p:nvSpPr>
        <p:spPr/>
        <p:txBody>
          <a:bodyPr/>
          <a:lstStyle>
            <a:lvl1pPr>
              <a:defRPr/>
            </a:lvl1pPr>
          </a:lstStyle>
          <a:p>
            <a:pPr>
              <a:defRPr/>
            </a:pPr>
            <a:fld id="{B9F5A4F5-F370-4A30-8A99-64B7A942AC40}" type="slidenum">
              <a:rPr lang="hr-HR"/>
              <a:pPr>
                <a:defRPr/>
              </a:pPr>
              <a:t>‹#›</a:t>
            </a:fld>
            <a:endParaRPr lang="hr-H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01E3568C-FC77-4FF6-B83C-84879285A8D9}" type="datetime1">
              <a:rPr lang="hr-HR" smtClean="0"/>
              <a:pPr>
                <a:defRPr/>
              </a:pPr>
              <a:t>11. 4. 2011.</a:t>
            </a:fld>
            <a:endParaRPr lang="hr-HR" dirty="0"/>
          </a:p>
        </p:txBody>
      </p:sp>
      <p:sp>
        <p:nvSpPr>
          <p:cNvPr id="5"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6" name="Slide Number Placeholder 5"/>
          <p:cNvSpPr>
            <a:spLocks noGrp="1"/>
          </p:cNvSpPr>
          <p:nvPr>
            <p:ph type="sldNum" sz="quarter" idx="12"/>
          </p:nvPr>
        </p:nvSpPr>
        <p:spPr/>
        <p:txBody>
          <a:bodyPr/>
          <a:lstStyle>
            <a:lvl1pPr>
              <a:defRPr/>
            </a:lvl1pPr>
          </a:lstStyle>
          <a:p>
            <a:pPr>
              <a:defRPr/>
            </a:pPr>
            <a:fld id="{F8718F6B-301F-4BF3-9104-C914C1E2D920}" type="slidenum">
              <a:rPr lang="hr-HR"/>
              <a:pPr>
                <a:defRPr/>
              </a:pPr>
              <a:t>‹#›</a:t>
            </a:fld>
            <a:endParaRPr lang="hr-H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8CA4B3DE-2B36-40B1-BEC0-4953A52FF626}" type="datetime1">
              <a:rPr lang="hr-HR" smtClean="0"/>
              <a:pPr>
                <a:defRPr/>
              </a:pPr>
              <a:t>11. 4. 2011.</a:t>
            </a:fld>
            <a:endParaRPr lang="hr-HR" dirty="0"/>
          </a:p>
        </p:txBody>
      </p:sp>
      <p:sp>
        <p:nvSpPr>
          <p:cNvPr id="5"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6" name="Slide Number Placeholder 5"/>
          <p:cNvSpPr>
            <a:spLocks noGrp="1"/>
          </p:cNvSpPr>
          <p:nvPr>
            <p:ph type="sldNum" sz="quarter" idx="12"/>
          </p:nvPr>
        </p:nvSpPr>
        <p:spPr/>
        <p:txBody>
          <a:bodyPr/>
          <a:lstStyle>
            <a:lvl1pPr>
              <a:defRPr/>
            </a:lvl1pPr>
          </a:lstStyle>
          <a:p>
            <a:pPr>
              <a:defRPr/>
            </a:pPr>
            <a:fld id="{37DBE433-C815-4A11-BB11-A15AF8C76ECB}" type="slidenum">
              <a:rPr lang="hr-HR"/>
              <a:pPr>
                <a:defRPr/>
              </a:pPr>
              <a:t>‹#›</a:t>
            </a:fld>
            <a:endParaRPr lang="hr-H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2AC84882-DAC3-447B-9875-5162501D350B}" type="datetime1">
              <a:rPr lang="hr-HR" smtClean="0"/>
              <a:pPr>
                <a:defRPr/>
              </a:pPr>
              <a:t>11. 4. 2011.</a:t>
            </a:fld>
            <a:endParaRPr lang="hr-HR" dirty="0"/>
          </a:p>
        </p:txBody>
      </p:sp>
      <p:sp>
        <p:nvSpPr>
          <p:cNvPr id="5"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6" name="Slide Number Placeholder 5"/>
          <p:cNvSpPr>
            <a:spLocks noGrp="1"/>
          </p:cNvSpPr>
          <p:nvPr>
            <p:ph type="sldNum" sz="quarter" idx="12"/>
          </p:nvPr>
        </p:nvSpPr>
        <p:spPr/>
        <p:txBody>
          <a:bodyPr/>
          <a:lstStyle>
            <a:lvl1pPr>
              <a:defRPr/>
            </a:lvl1pPr>
          </a:lstStyle>
          <a:p>
            <a:pPr>
              <a:defRPr/>
            </a:pPr>
            <a:fld id="{6F10DCE6-CAE4-4364-B2A2-015951A563F8}" type="slidenum">
              <a:rPr lang="hr-HR"/>
              <a:pPr>
                <a:defRPr/>
              </a:pPr>
              <a:t>‹#›</a:t>
            </a:fld>
            <a:endParaRPr lang="hr-H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428869"/>
            <a:ext cx="7772400" cy="928693"/>
          </a:xfrm>
        </p:spPr>
        <p:txBody>
          <a:bodyPr anchor="b"/>
          <a:lstStyle>
            <a:lvl1pPr algn="r">
              <a:defRPr sz="4000" b="1" cap="none" baseline="0"/>
            </a:lvl1pPr>
          </a:lstStyle>
          <a:p>
            <a:r>
              <a:rPr lang="en-US" dirty="0" smtClean="0"/>
              <a:t>Click to edit Master tit</a:t>
            </a:r>
            <a:endParaRPr lang="hr-HR" dirty="0"/>
          </a:p>
        </p:txBody>
      </p:sp>
      <p:sp>
        <p:nvSpPr>
          <p:cNvPr id="3" name="Date Placeholder 3"/>
          <p:cNvSpPr>
            <a:spLocks noGrp="1"/>
          </p:cNvSpPr>
          <p:nvPr>
            <p:ph type="dt" sz="half" idx="10"/>
          </p:nvPr>
        </p:nvSpPr>
        <p:spPr/>
        <p:txBody>
          <a:bodyPr/>
          <a:lstStyle>
            <a:lvl1pPr>
              <a:defRPr/>
            </a:lvl1pPr>
          </a:lstStyle>
          <a:p>
            <a:pPr>
              <a:defRPr/>
            </a:pPr>
            <a:fld id="{DFD2EDA6-AD69-4FE5-AFA9-C407084ADF46}" type="datetime1">
              <a:rPr lang="hr-HR" smtClean="0"/>
              <a:pPr>
                <a:defRPr/>
              </a:pPr>
              <a:t>11. 4. 2011.</a:t>
            </a:fld>
            <a:endParaRPr lang="hr-HR"/>
          </a:p>
        </p:txBody>
      </p:sp>
      <p:sp>
        <p:nvSpPr>
          <p:cNvPr id="4"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a:p>
        </p:txBody>
      </p:sp>
      <p:sp>
        <p:nvSpPr>
          <p:cNvPr id="5" name="Slide Number Placeholder 5"/>
          <p:cNvSpPr>
            <a:spLocks noGrp="1"/>
          </p:cNvSpPr>
          <p:nvPr>
            <p:ph type="sldNum" sz="quarter" idx="12"/>
          </p:nvPr>
        </p:nvSpPr>
        <p:spPr/>
        <p:txBody>
          <a:bodyPr/>
          <a:lstStyle>
            <a:lvl1pPr>
              <a:defRPr/>
            </a:lvl1pPr>
          </a:lstStyle>
          <a:p>
            <a:pPr>
              <a:defRPr/>
            </a:pPr>
            <a:fld id="{1C3B4E80-DD1D-4D67-886D-8B202683003E}"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285720" y="1071546"/>
            <a:ext cx="4210080" cy="507209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Content Placeholder 3"/>
          <p:cNvSpPr>
            <a:spLocks noGrp="1"/>
          </p:cNvSpPr>
          <p:nvPr>
            <p:ph sz="half" idx="2"/>
          </p:nvPr>
        </p:nvSpPr>
        <p:spPr>
          <a:xfrm>
            <a:off x="4648200" y="1071546"/>
            <a:ext cx="4210080" cy="507209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5" name="Date Placeholder 3"/>
          <p:cNvSpPr>
            <a:spLocks noGrp="1"/>
          </p:cNvSpPr>
          <p:nvPr>
            <p:ph type="dt" sz="half" idx="10"/>
          </p:nvPr>
        </p:nvSpPr>
        <p:spPr/>
        <p:txBody>
          <a:bodyPr/>
          <a:lstStyle>
            <a:lvl1pPr>
              <a:defRPr/>
            </a:lvl1pPr>
          </a:lstStyle>
          <a:p>
            <a:pPr>
              <a:defRPr/>
            </a:pPr>
            <a:fld id="{2CB4563D-1525-45F6-BAEF-243A01D5F917}" type="datetime1">
              <a:rPr lang="hr-HR" smtClean="0"/>
              <a:pPr>
                <a:defRPr/>
              </a:pPr>
              <a:t>11. 4. 2011.</a:t>
            </a:fld>
            <a:endParaRPr lang="hr-HR" dirty="0"/>
          </a:p>
        </p:txBody>
      </p:sp>
      <p:sp>
        <p:nvSpPr>
          <p:cNvPr id="6"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7" name="Slide Number Placeholder 5"/>
          <p:cNvSpPr>
            <a:spLocks noGrp="1"/>
          </p:cNvSpPr>
          <p:nvPr>
            <p:ph type="sldNum" sz="quarter" idx="12"/>
          </p:nvPr>
        </p:nvSpPr>
        <p:spPr/>
        <p:txBody>
          <a:bodyPr/>
          <a:lstStyle>
            <a:lvl1pPr>
              <a:defRPr/>
            </a:lvl1pPr>
          </a:lstStyle>
          <a:p>
            <a:pPr>
              <a:defRPr/>
            </a:pPr>
            <a:fld id="{5413D6CB-D824-4CD4-AD9B-A1E6E65CC462}" type="slidenum">
              <a:rPr lang="hr-HR"/>
              <a:pPr>
                <a:defRPr/>
              </a:pPr>
              <a:t>‹#›</a:t>
            </a:fld>
            <a:endParaRPr lang="hr-H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285720" y="1074726"/>
            <a:ext cx="42116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5720" y="1714488"/>
            <a:ext cx="4211668" cy="44291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5" name="Text Placeholder 4"/>
          <p:cNvSpPr>
            <a:spLocks noGrp="1"/>
          </p:cNvSpPr>
          <p:nvPr>
            <p:ph type="body" sz="quarter" idx="3"/>
          </p:nvPr>
        </p:nvSpPr>
        <p:spPr>
          <a:xfrm>
            <a:off x="4645025" y="1074726"/>
            <a:ext cx="4213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14488"/>
            <a:ext cx="4213255" cy="44291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7" name="Date Placeholder 3"/>
          <p:cNvSpPr>
            <a:spLocks noGrp="1"/>
          </p:cNvSpPr>
          <p:nvPr>
            <p:ph type="dt" sz="half" idx="10"/>
          </p:nvPr>
        </p:nvSpPr>
        <p:spPr/>
        <p:txBody>
          <a:bodyPr/>
          <a:lstStyle>
            <a:lvl1pPr>
              <a:defRPr/>
            </a:lvl1pPr>
          </a:lstStyle>
          <a:p>
            <a:pPr>
              <a:defRPr/>
            </a:pPr>
            <a:fld id="{5620CE28-2B0C-4245-95F0-DB4B3CF699B5}" type="datetime1">
              <a:rPr lang="hr-HR" smtClean="0"/>
              <a:pPr>
                <a:defRPr/>
              </a:pPr>
              <a:t>11. 4. 2011.</a:t>
            </a:fld>
            <a:endParaRPr lang="hr-HR" dirty="0"/>
          </a:p>
        </p:txBody>
      </p:sp>
      <p:sp>
        <p:nvSpPr>
          <p:cNvPr id="8"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9" name="Slide Number Placeholder 5"/>
          <p:cNvSpPr>
            <a:spLocks noGrp="1"/>
          </p:cNvSpPr>
          <p:nvPr>
            <p:ph type="sldNum" sz="quarter" idx="12"/>
          </p:nvPr>
        </p:nvSpPr>
        <p:spPr/>
        <p:txBody>
          <a:bodyPr/>
          <a:lstStyle>
            <a:lvl1pPr>
              <a:defRPr/>
            </a:lvl1pPr>
          </a:lstStyle>
          <a:p>
            <a:pPr>
              <a:defRPr/>
            </a:pPr>
            <a:fld id="{4E0B3828-1BB2-4BC9-BE6A-BEFE6120CB66}" type="slidenum">
              <a:rPr lang="hr-HR"/>
              <a:pPr>
                <a:defRPr/>
              </a:pPr>
              <a:t>‹#›</a:t>
            </a:fld>
            <a:endParaRPr lang="hr-H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3584B13B-CC5F-4B0C-B5C1-CAFC0751A8B4}" type="datetime1">
              <a:rPr lang="hr-HR" smtClean="0"/>
              <a:pPr>
                <a:defRPr/>
              </a:pPr>
              <a:t>11. 4. 2011.</a:t>
            </a:fld>
            <a:endParaRPr lang="hr-HR" dirty="0"/>
          </a:p>
        </p:txBody>
      </p:sp>
      <p:sp>
        <p:nvSpPr>
          <p:cNvPr id="4" name="Footer Placeholder 4"/>
          <p:cNvSpPr>
            <a:spLocks noGrp="1"/>
          </p:cNvSpPr>
          <p:nvPr>
            <p:ph type="ftr" sz="quarter" idx="11"/>
          </p:nvPr>
        </p:nvSpPr>
        <p:spPr/>
        <p:txBody>
          <a:bodyPr/>
          <a:lstStyle>
            <a:lvl1pPr>
              <a:defRPr/>
            </a:lvl1pPr>
          </a:lstStyle>
          <a:p>
            <a:pPr>
              <a:defRPr/>
            </a:pPr>
            <a:r>
              <a:rPr lang="hr-HR" smtClean="0"/>
              <a:t>Informatika, II. gimnazija, Zagreb</a:t>
            </a:r>
            <a:endParaRPr lang="hr-HR" dirty="0"/>
          </a:p>
        </p:txBody>
      </p:sp>
      <p:sp>
        <p:nvSpPr>
          <p:cNvPr id="5" name="Slide Number Placeholder 5"/>
          <p:cNvSpPr>
            <a:spLocks noGrp="1"/>
          </p:cNvSpPr>
          <p:nvPr>
            <p:ph type="sldNum" sz="quarter" idx="12"/>
          </p:nvPr>
        </p:nvSpPr>
        <p:spPr/>
        <p:txBody>
          <a:bodyPr/>
          <a:lstStyle>
            <a:lvl1pPr>
              <a:defRPr/>
            </a:lvl1pPr>
          </a:lstStyle>
          <a:p>
            <a:pPr>
              <a:defRPr/>
            </a:pPr>
            <a:fld id="{BB924070-DCA7-4E32-A0F8-8EFEFBA82E49}" type="slidenum">
              <a:rPr lang="hr-HR"/>
              <a:pPr>
                <a:defRPr/>
              </a:pPr>
              <a:t>‹#›</a:t>
            </a:fld>
            <a:endParaRPr lang="hr-H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6"/>
          <p:cNvSpPr/>
          <p:nvPr userDrawn="1"/>
        </p:nvSpPr>
        <p:spPr>
          <a:xfrm>
            <a:off x="0" y="0"/>
            <a:ext cx="9144000" cy="6858000"/>
          </a:xfrm>
          <a:prstGeom prst="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2" name="Title 1"/>
          <p:cNvSpPr>
            <a:spLocks noGrp="1"/>
          </p:cNvSpPr>
          <p:nvPr>
            <p:ph type="title"/>
          </p:nvPr>
        </p:nvSpPr>
        <p:spPr>
          <a:xfrm>
            <a:off x="314324" y="142852"/>
            <a:ext cx="7186634" cy="654032"/>
          </a:xfrm>
        </p:spPr>
        <p:txBody>
          <a:bodyPr/>
          <a:lstStyle>
            <a:lvl1pPr>
              <a:defRPr>
                <a:solidFill>
                  <a:schemeClr val="tx1"/>
                </a:solidFill>
              </a:defRPr>
            </a:lvl1pPr>
          </a:lstStyle>
          <a:p>
            <a:r>
              <a:rPr lang="en-US" smtClean="0"/>
              <a:t>Click to edit Master title style</a:t>
            </a:r>
            <a:endParaRPr lang="hr-HR"/>
          </a:p>
        </p:txBody>
      </p:sp>
      <p:sp>
        <p:nvSpPr>
          <p:cNvPr id="4" name="Date Placeholder 2"/>
          <p:cNvSpPr>
            <a:spLocks noGrp="1"/>
          </p:cNvSpPr>
          <p:nvPr>
            <p:ph type="dt" sz="half" idx="10"/>
          </p:nvPr>
        </p:nvSpPr>
        <p:spPr/>
        <p:txBody>
          <a:bodyPr/>
          <a:lstStyle>
            <a:lvl1pPr>
              <a:defRPr smtClean="0">
                <a:solidFill>
                  <a:schemeClr val="tx1">
                    <a:lumMod val="50000"/>
                    <a:lumOff val="50000"/>
                  </a:schemeClr>
                </a:solidFill>
              </a:defRPr>
            </a:lvl1pPr>
          </a:lstStyle>
          <a:p>
            <a:pPr>
              <a:defRPr/>
            </a:pPr>
            <a:fld id="{AC52F4AF-6A40-47DA-93C0-7094F1EA12E1}" type="datetime1">
              <a:rPr lang="hr-HR" smtClean="0"/>
              <a:pPr>
                <a:defRPr/>
              </a:pPr>
              <a:t>11. 4. 2011.</a:t>
            </a:fld>
            <a:endParaRPr lang="hr-HR"/>
          </a:p>
        </p:txBody>
      </p:sp>
      <p:sp>
        <p:nvSpPr>
          <p:cNvPr id="5" name="Footer Placeholder 3"/>
          <p:cNvSpPr>
            <a:spLocks noGrp="1"/>
          </p:cNvSpPr>
          <p:nvPr>
            <p:ph type="ftr" sz="quarter" idx="11"/>
          </p:nvPr>
        </p:nvSpPr>
        <p:spPr/>
        <p:txBody>
          <a:bodyPr/>
          <a:lstStyle>
            <a:lvl1pPr>
              <a:defRPr smtClean="0">
                <a:solidFill>
                  <a:schemeClr val="tx1">
                    <a:lumMod val="50000"/>
                    <a:lumOff val="50000"/>
                  </a:schemeClr>
                </a:solidFill>
              </a:defRPr>
            </a:lvl1pPr>
          </a:lstStyle>
          <a:p>
            <a:pPr>
              <a:defRPr/>
            </a:pPr>
            <a:r>
              <a:rPr lang="hr-HR" smtClean="0"/>
              <a:t>Informatika, II. gimnazija, Zagreb</a:t>
            </a:r>
            <a:endParaRPr lang="hr-HR"/>
          </a:p>
        </p:txBody>
      </p:sp>
      <p:sp>
        <p:nvSpPr>
          <p:cNvPr id="6" name="Slide Number Placeholder 4"/>
          <p:cNvSpPr>
            <a:spLocks noGrp="1"/>
          </p:cNvSpPr>
          <p:nvPr>
            <p:ph type="sldNum" sz="quarter" idx="12"/>
          </p:nvPr>
        </p:nvSpPr>
        <p:spPr/>
        <p:txBody>
          <a:bodyPr/>
          <a:lstStyle>
            <a:lvl1pPr>
              <a:defRPr smtClean="0">
                <a:solidFill>
                  <a:schemeClr val="tx1">
                    <a:lumMod val="50000"/>
                    <a:lumOff val="50000"/>
                  </a:schemeClr>
                </a:solidFill>
              </a:defRPr>
            </a:lvl1pPr>
          </a:lstStyle>
          <a:p>
            <a:pPr>
              <a:defRPr/>
            </a:pPr>
            <a:fld id="{76ED7F6C-2C96-4038-8786-9E24A0B7BAC5}"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6"/>
          <p:cNvSpPr/>
          <p:nvPr userDrawn="1"/>
        </p:nvSpPr>
        <p:spPr>
          <a:xfrm>
            <a:off x="0" y="0"/>
            <a:ext cx="9144000" cy="6858000"/>
          </a:xfrm>
          <a:prstGeom prst="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14325" y="142875"/>
            <a:ext cx="7186613" cy="65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r-HR" smtClean="0"/>
          </a:p>
        </p:txBody>
      </p:sp>
      <p:sp>
        <p:nvSpPr>
          <p:cNvPr id="2051" name="Text Placeholder 2"/>
          <p:cNvSpPr>
            <a:spLocks noGrp="1"/>
          </p:cNvSpPr>
          <p:nvPr>
            <p:ph type="body" idx="1"/>
          </p:nvPr>
        </p:nvSpPr>
        <p:spPr bwMode="auto">
          <a:xfrm>
            <a:off x="285750" y="1071563"/>
            <a:ext cx="8229600" cy="5072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smtClean="0"/>
          </a:p>
        </p:txBody>
      </p:sp>
      <p:sp>
        <p:nvSpPr>
          <p:cNvPr id="4" name="Date Placeholder 3"/>
          <p:cNvSpPr>
            <a:spLocks noGrp="1"/>
          </p:cNvSpPr>
          <p:nvPr>
            <p:ph type="dt" sz="half" idx="2"/>
          </p:nvPr>
        </p:nvSpPr>
        <p:spPr>
          <a:xfrm>
            <a:off x="5143500" y="6492875"/>
            <a:ext cx="2143125"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mn-lt"/>
                <a:cs typeface="+mn-cs"/>
              </a:defRPr>
            </a:lvl1pPr>
          </a:lstStyle>
          <a:p>
            <a:pPr>
              <a:defRPr/>
            </a:pPr>
            <a:fld id="{859DDFE2-2B7E-4208-A2DF-60DB5A083E11}" type="datetime1">
              <a:rPr lang="hr-HR" smtClean="0"/>
              <a:pPr>
                <a:defRPr/>
              </a:pPr>
              <a:t>11. 4. 2011.</a:t>
            </a:fld>
            <a:endParaRPr lang="hr-HR" dirty="0"/>
          </a:p>
        </p:txBody>
      </p:sp>
      <p:sp>
        <p:nvSpPr>
          <p:cNvPr id="5" name="Footer Placeholder 4"/>
          <p:cNvSpPr>
            <a:spLocks noGrp="1"/>
          </p:cNvSpPr>
          <p:nvPr>
            <p:ph type="ftr" sz="quarter" idx="3"/>
          </p:nvPr>
        </p:nvSpPr>
        <p:spPr>
          <a:xfrm>
            <a:off x="2500313" y="6492875"/>
            <a:ext cx="257175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tint val="75000"/>
                  </a:schemeClr>
                </a:solidFill>
                <a:latin typeface="+mn-lt"/>
                <a:cs typeface="+mn-cs"/>
              </a:defRPr>
            </a:lvl1pPr>
          </a:lstStyle>
          <a:p>
            <a:pPr>
              <a:defRPr/>
            </a:pPr>
            <a:r>
              <a:rPr lang="hr-HR" smtClean="0"/>
              <a:t>Informatika, II. gimnazija, Zagreb</a:t>
            </a:r>
            <a:endParaRPr lang="hr-HR" dirty="0"/>
          </a:p>
        </p:txBody>
      </p:sp>
      <p:sp>
        <p:nvSpPr>
          <p:cNvPr id="6" name="Slide Number Placeholder 5"/>
          <p:cNvSpPr>
            <a:spLocks noGrp="1"/>
          </p:cNvSpPr>
          <p:nvPr>
            <p:ph type="sldNum" sz="quarter" idx="4"/>
          </p:nvPr>
        </p:nvSpPr>
        <p:spPr>
          <a:xfrm>
            <a:off x="7358063" y="6492875"/>
            <a:ext cx="1633537"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cs typeface="+mn-cs"/>
              </a:defRPr>
            </a:lvl1pPr>
          </a:lstStyle>
          <a:p>
            <a:pPr>
              <a:defRPr/>
            </a:pPr>
            <a:fld id="{67797886-F55A-494C-8E2C-234CC3D77A91}" type="slidenum">
              <a:rPr lang="hr-HR"/>
              <a:pPr>
                <a:defRPr/>
              </a:pPr>
              <a:t>‹#›</a:t>
            </a:fld>
            <a:endParaRPr lang="hr-HR" dirty="0"/>
          </a:p>
        </p:txBody>
      </p:sp>
    </p:spTree>
  </p:cSld>
  <p:clrMap bg1="lt1" tx1="dk1" bg2="lt2" tx2="dk2" accent1="accent1" accent2="accent2" accent3="accent3" accent4="accent4" accent5="accent5" accent6="accent6" hlink="hlink" folHlink="folHlink"/>
  <p:sldLayoutIdLst>
    <p:sldLayoutId id="2147483675" r:id="rId1"/>
    <p:sldLayoutId id="2147483667" r:id="rId2"/>
    <p:sldLayoutId id="2147483676" r:id="rId3"/>
    <p:sldLayoutId id="2147483668" r:id="rId4"/>
    <p:sldLayoutId id="2147483669" r:id="rId5"/>
    <p:sldLayoutId id="2147483670" r:id="rId6"/>
    <p:sldLayoutId id="2147483677" r:id="rId7"/>
    <p:sldLayoutId id="2147483678" r:id="rId8"/>
    <p:sldLayoutId id="2147483679" r:id="rId9"/>
    <p:sldLayoutId id="2147483671" r:id="rId10"/>
    <p:sldLayoutId id="2147483672" r:id="rId11"/>
    <p:sldLayoutId id="2147483673" r:id="rId12"/>
    <p:sldLayoutId id="2147483674" r:id="rId13"/>
  </p:sldLayoutIdLst>
  <p:hf hdr="0"/>
  <p:txStyles>
    <p:titleStyle>
      <a:lvl1pPr algn="l" rtl="0" fontAlgn="base">
        <a:spcBef>
          <a:spcPct val="0"/>
        </a:spcBef>
        <a:spcAft>
          <a:spcPct val="0"/>
        </a:spcAft>
        <a:defRPr sz="3200" kern="1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323528" y="2428875"/>
            <a:ext cx="8163247" cy="928688"/>
          </a:xfrm>
        </p:spPr>
        <p:txBody>
          <a:bodyPr/>
          <a:lstStyle/>
          <a:p>
            <a:r>
              <a:rPr lang="hr-HR" dirty="0" smtClean="0"/>
              <a:t>Internet, usluge Interneta, CARNet</a:t>
            </a:r>
          </a:p>
        </p:txBody>
      </p:sp>
      <p:sp>
        <p:nvSpPr>
          <p:cNvPr id="3" name="Subtitle 2"/>
          <p:cNvSpPr>
            <a:spLocks noGrp="1"/>
          </p:cNvSpPr>
          <p:nvPr>
            <p:ph type="subTitle" idx="1"/>
          </p:nvPr>
        </p:nvSpPr>
        <p:spPr>
          <a:xfrm>
            <a:off x="2071688" y="3643313"/>
            <a:ext cx="6400800" cy="1752600"/>
          </a:xfrm>
        </p:spPr>
        <p:txBody>
          <a:bodyPr rtlCol="0"/>
          <a:lstStyle/>
          <a:p>
            <a:pPr fontAlgn="auto">
              <a:spcAft>
                <a:spcPts val="0"/>
              </a:spcAft>
              <a:buFont typeface="Arial" pitchFamily="34" charset="0"/>
              <a:buNone/>
              <a:defRPr/>
            </a:pPr>
            <a:r>
              <a:rPr lang="hr-HR" dirty="0" smtClean="0"/>
              <a:t/>
            </a:r>
            <a:br>
              <a:rPr lang="hr-HR" dirty="0" smtClean="0"/>
            </a:br>
            <a:r>
              <a:rPr lang="hr-HR" dirty="0" smtClean="0">
                <a:solidFill>
                  <a:schemeClr val="accent2">
                    <a:lumMod val="60000"/>
                    <a:lumOff val="40000"/>
                  </a:schemeClr>
                </a:solidFill>
              </a:rPr>
              <a:t>Luka Humski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Uređaji za povezivanje</a:t>
            </a:r>
            <a:endParaRPr lang="hr-HR" dirty="0"/>
          </a:p>
        </p:txBody>
      </p:sp>
      <p:sp>
        <p:nvSpPr>
          <p:cNvPr id="3" name="Rezervirano mjesto sadržaja 2"/>
          <p:cNvSpPr>
            <a:spLocks noGrp="1"/>
          </p:cNvSpPr>
          <p:nvPr>
            <p:ph idx="1"/>
          </p:nvPr>
        </p:nvSpPr>
        <p:spPr>
          <a:xfrm>
            <a:off x="5004048" y="1071563"/>
            <a:ext cx="3511302" cy="2717477"/>
          </a:xfrm>
        </p:spPr>
        <p:txBody>
          <a:bodyPr/>
          <a:lstStyle/>
          <a:p>
            <a:pPr>
              <a:buNone/>
            </a:pPr>
            <a:r>
              <a:rPr lang="hr-HR" dirty="0" smtClean="0">
                <a:solidFill>
                  <a:srgbClr val="FFC000"/>
                </a:solidFill>
              </a:rPr>
              <a:t>Unutar lokalne mreže:</a:t>
            </a:r>
          </a:p>
          <a:p>
            <a:r>
              <a:rPr lang="hr-HR" dirty="0" smtClean="0"/>
              <a:t>Koncentrator (</a:t>
            </a:r>
            <a:r>
              <a:rPr lang="hr-HR" i="1" dirty="0" err="1" smtClean="0"/>
              <a:t>hub</a:t>
            </a:r>
            <a:r>
              <a:rPr lang="hr-HR" dirty="0" smtClean="0"/>
              <a:t>)</a:t>
            </a:r>
          </a:p>
          <a:p>
            <a:r>
              <a:rPr lang="hr-HR" dirty="0" smtClean="0"/>
              <a:t>Preklopnik (</a:t>
            </a:r>
            <a:r>
              <a:rPr lang="hr-HR" i="1" dirty="0" err="1" smtClean="0"/>
              <a:t>switch</a:t>
            </a:r>
            <a:r>
              <a:rPr lang="hr-HR" dirty="0" smtClean="0"/>
              <a:t>)</a:t>
            </a:r>
          </a:p>
          <a:p>
            <a:endParaRPr lang="hr-HR" dirty="0" smtClean="0"/>
          </a:p>
          <a:p>
            <a:pPr>
              <a:buNone/>
            </a:pPr>
            <a:r>
              <a:rPr lang="hr-HR" dirty="0" smtClean="0">
                <a:solidFill>
                  <a:srgbClr val="FFC000"/>
                </a:solidFill>
              </a:rPr>
              <a:t>Povezuje </a:t>
            </a:r>
            <a:r>
              <a:rPr lang="hr-HR" dirty="0" err="1" smtClean="0">
                <a:solidFill>
                  <a:srgbClr val="FFC000"/>
                </a:solidFill>
              </a:rPr>
              <a:t>podmreže</a:t>
            </a:r>
            <a:r>
              <a:rPr lang="hr-HR" dirty="0" smtClean="0">
                <a:solidFill>
                  <a:srgbClr val="FFC000"/>
                </a:solidFill>
              </a:rPr>
              <a:t>:</a:t>
            </a:r>
          </a:p>
          <a:p>
            <a:r>
              <a:rPr lang="hr-HR" dirty="0" err="1" smtClean="0"/>
              <a:t>Usmjernik</a:t>
            </a:r>
            <a:r>
              <a:rPr lang="hr-HR" dirty="0" smtClean="0"/>
              <a:t> </a:t>
            </a:r>
            <a:r>
              <a:rPr lang="hr-HR" i="1" dirty="0" smtClean="0"/>
              <a:t>(</a:t>
            </a:r>
            <a:r>
              <a:rPr lang="hr-HR" i="1" dirty="0" err="1" smtClean="0"/>
              <a:t>router</a:t>
            </a:r>
            <a:r>
              <a:rPr lang="hr-HR" i="1" dirty="0" smtClean="0"/>
              <a:t>)</a:t>
            </a:r>
            <a:endParaRPr lang="hr-HR" i="1" dirty="0"/>
          </a:p>
        </p:txBody>
      </p:sp>
      <p:sp>
        <p:nvSpPr>
          <p:cNvPr id="4" name="Rezervirano mjesto datuma 3"/>
          <p:cNvSpPr>
            <a:spLocks noGrp="1"/>
          </p:cNvSpPr>
          <p:nvPr>
            <p:ph type="dt" sz="half" idx="10"/>
          </p:nvPr>
        </p:nvSpPr>
        <p:spPr/>
        <p:txBody>
          <a:bodyPr/>
          <a:lstStyle/>
          <a:p>
            <a:pPr>
              <a:defRPr/>
            </a:pPr>
            <a:fld id="{3E80EA59-AD5F-41E1-9CD1-A041EE4EDAE0}"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10</a:t>
            </a:fld>
            <a:endParaRPr lang="hr-HR" dirty="0"/>
          </a:p>
        </p:txBody>
      </p:sp>
      <p:pic>
        <p:nvPicPr>
          <p:cNvPr id="1026" name="Picture 2" descr="D:\My documents\informatika - materijali (II-gimanzja)\internet.gif"/>
          <p:cNvPicPr>
            <a:picLocks noChangeAspect="1" noChangeArrowheads="1"/>
          </p:cNvPicPr>
          <p:nvPr/>
        </p:nvPicPr>
        <p:blipFill>
          <a:blip r:embed="rId3" cstate="print"/>
          <a:srcRect/>
          <a:stretch>
            <a:fillRect/>
          </a:stretch>
        </p:blipFill>
        <p:spPr bwMode="auto">
          <a:xfrm>
            <a:off x="395536" y="1052736"/>
            <a:ext cx="4248472" cy="3169658"/>
          </a:xfrm>
          <a:prstGeom prst="rect">
            <a:avLst/>
          </a:prstGeom>
          <a:noFill/>
        </p:spPr>
      </p:pic>
      <p:sp>
        <p:nvSpPr>
          <p:cNvPr id="8" name="Zaobljeni pravokutnik 7"/>
          <p:cNvSpPr/>
          <p:nvPr/>
        </p:nvSpPr>
        <p:spPr>
          <a:xfrm>
            <a:off x="251520" y="2852936"/>
            <a:ext cx="3528392" cy="1512168"/>
          </a:xfrm>
          <a:prstGeom prst="roundRect">
            <a:avLst/>
          </a:prstGeom>
          <a:solidFill>
            <a:srgbClr val="0070C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TekstniOkvir 20"/>
          <p:cNvSpPr txBox="1"/>
          <p:nvPr/>
        </p:nvSpPr>
        <p:spPr>
          <a:xfrm>
            <a:off x="395536" y="2852936"/>
            <a:ext cx="792088" cy="369332"/>
          </a:xfrm>
          <a:prstGeom prst="rect">
            <a:avLst/>
          </a:prstGeom>
          <a:noFill/>
        </p:spPr>
        <p:txBody>
          <a:bodyPr wrap="square" rtlCol="0">
            <a:spAutoFit/>
          </a:bodyPr>
          <a:lstStyle/>
          <a:p>
            <a:r>
              <a:rPr lang="hr-HR" b="1" dirty="0" smtClean="0"/>
              <a:t>LAN</a:t>
            </a:r>
          </a:p>
        </p:txBody>
      </p:sp>
      <p:sp>
        <p:nvSpPr>
          <p:cNvPr id="22" name="Elipsa 21"/>
          <p:cNvSpPr/>
          <p:nvPr/>
        </p:nvSpPr>
        <p:spPr>
          <a:xfrm>
            <a:off x="755576" y="2924944"/>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098" name="Slika 48" descr="http://www.haggul.com/ProdImage/142%5C2609340.jpg"/>
          <p:cNvPicPr>
            <a:picLocks noChangeAspect="1" noChangeArrowheads="1"/>
          </p:cNvPicPr>
          <p:nvPr/>
        </p:nvPicPr>
        <p:blipFill>
          <a:blip r:embed="rId4" cstate="print"/>
          <a:srcRect/>
          <a:stretch>
            <a:fillRect/>
          </a:stretch>
        </p:blipFill>
        <p:spPr bwMode="auto">
          <a:xfrm>
            <a:off x="539552" y="4437113"/>
            <a:ext cx="3590925" cy="1656184"/>
          </a:xfrm>
          <a:prstGeom prst="rect">
            <a:avLst/>
          </a:prstGeom>
          <a:noFill/>
          <a:ln w="9525">
            <a:noFill/>
            <a:miter lim="800000"/>
            <a:headEnd/>
            <a:tailEnd/>
          </a:ln>
        </p:spPr>
      </p:pic>
      <p:pic>
        <p:nvPicPr>
          <p:cNvPr id="4099" name="Slika 23" descr="http://www.bug.hr/_cache/3cd5c7936dee4a1045050000d4efac30.jpg"/>
          <p:cNvPicPr>
            <a:picLocks noChangeAspect="1" noChangeArrowheads="1"/>
          </p:cNvPicPr>
          <p:nvPr/>
        </p:nvPicPr>
        <p:blipFill>
          <a:blip r:embed="rId5" cstate="print"/>
          <a:srcRect/>
          <a:stretch>
            <a:fillRect/>
          </a:stretch>
        </p:blipFill>
        <p:spPr bwMode="auto">
          <a:xfrm>
            <a:off x="4355976" y="4437112"/>
            <a:ext cx="4129116" cy="936104"/>
          </a:xfrm>
          <a:prstGeom prst="rect">
            <a:avLst/>
          </a:prstGeom>
          <a:noFill/>
          <a:ln w="9525">
            <a:noFill/>
            <a:miter lim="800000"/>
            <a:headEnd/>
            <a:tailEnd/>
          </a:ln>
        </p:spPr>
      </p:pic>
      <p:sp>
        <p:nvSpPr>
          <p:cNvPr id="25" name="TekstniOkvir 24"/>
          <p:cNvSpPr txBox="1"/>
          <p:nvPr/>
        </p:nvSpPr>
        <p:spPr>
          <a:xfrm>
            <a:off x="1547664" y="6093296"/>
            <a:ext cx="1467068" cy="369332"/>
          </a:xfrm>
          <a:prstGeom prst="rect">
            <a:avLst/>
          </a:prstGeom>
          <a:noFill/>
        </p:spPr>
        <p:txBody>
          <a:bodyPr wrap="none" rtlCol="0">
            <a:spAutoFit/>
          </a:bodyPr>
          <a:lstStyle/>
          <a:p>
            <a:r>
              <a:rPr lang="hr-HR" dirty="0" smtClean="0">
                <a:solidFill>
                  <a:schemeClr val="bg1"/>
                </a:solidFill>
              </a:rPr>
              <a:t>koncentrator</a:t>
            </a:r>
            <a:endParaRPr lang="hr-HR" dirty="0">
              <a:solidFill>
                <a:schemeClr val="bg1"/>
              </a:solidFill>
            </a:endParaRPr>
          </a:p>
        </p:txBody>
      </p:sp>
      <p:sp>
        <p:nvSpPr>
          <p:cNvPr id="26" name="TekstniOkvir 25"/>
          <p:cNvSpPr txBox="1"/>
          <p:nvPr/>
        </p:nvSpPr>
        <p:spPr>
          <a:xfrm>
            <a:off x="5868144" y="5445224"/>
            <a:ext cx="1236236" cy="369332"/>
          </a:xfrm>
          <a:prstGeom prst="rect">
            <a:avLst/>
          </a:prstGeom>
          <a:noFill/>
        </p:spPr>
        <p:txBody>
          <a:bodyPr wrap="none" rtlCol="0">
            <a:spAutoFit/>
          </a:bodyPr>
          <a:lstStyle/>
          <a:p>
            <a:r>
              <a:rPr lang="hr-HR" dirty="0" smtClean="0">
                <a:solidFill>
                  <a:schemeClr val="bg1"/>
                </a:solidFill>
              </a:rPr>
              <a:t>preklopnik</a:t>
            </a:r>
            <a:endParaRPr lang="hr-HR" dirty="0">
              <a:solidFill>
                <a:schemeClr val="bg1"/>
              </a:solidFill>
            </a:endParaRPr>
          </a:p>
        </p:txBody>
      </p:sp>
      <p:pic>
        <p:nvPicPr>
          <p:cNvPr id="4100" name="Slika 45" descr="http://img.alibaba.com/photo/12041664/ADSL_2_2_Wireless_4_Port_Router.jpg"/>
          <p:cNvPicPr>
            <a:picLocks noChangeAspect="1" noChangeArrowheads="1"/>
          </p:cNvPicPr>
          <p:nvPr/>
        </p:nvPicPr>
        <p:blipFill>
          <a:blip r:embed="rId6" cstate="print"/>
          <a:srcRect/>
          <a:stretch>
            <a:fillRect/>
          </a:stretch>
        </p:blipFill>
        <p:spPr bwMode="auto">
          <a:xfrm>
            <a:off x="1475656" y="4293096"/>
            <a:ext cx="2717042" cy="2204864"/>
          </a:xfrm>
          <a:prstGeom prst="rect">
            <a:avLst/>
          </a:prstGeom>
          <a:noFill/>
          <a:ln w="9525">
            <a:noFill/>
            <a:miter lim="800000"/>
            <a:headEnd/>
            <a:tailEnd/>
          </a:ln>
        </p:spPr>
      </p:pic>
      <p:sp>
        <p:nvSpPr>
          <p:cNvPr id="29" name="Elipsa 28"/>
          <p:cNvSpPr/>
          <p:nvPr/>
        </p:nvSpPr>
        <p:spPr>
          <a:xfrm>
            <a:off x="611560" y="2348880"/>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0" name="Elipsa 29"/>
          <p:cNvSpPr/>
          <p:nvPr/>
        </p:nvSpPr>
        <p:spPr>
          <a:xfrm>
            <a:off x="1043608" y="1124744"/>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 name="Elipsa 30"/>
          <p:cNvSpPr/>
          <p:nvPr/>
        </p:nvSpPr>
        <p:spPr>
          <a:xfrm>
            <a:off x="1259632" y="1772816"/>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Elipsa 31"/>
          <p:cNvSpPr/>
          <p:nvPr/>
        </p:nvSpPr>
        <p:spPr>
          <a:xfrm>
            <a:off x="1907704" y="1196752"/>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3" name="Elipsa 32"/>
          <p:cNvSpPr/>
          <p:nvPr/>
        </p:nvSpPr>
        <p:spPr>
          <a:xfrm>
            <a:off x="1907704" y="1628800"/>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4" name="Elipsa 33"/>
          <p:cNvSpPr/>
          <p:nvPr/>
        </p:nvSpPr>
        <p:spPr>
          <a:xfrm>
            <a:off x="1979712" y="2060848"/>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5" name="Elipsa 34"/>
          <p:cNvSpPr/>
          <p:nvPr/>
        </p:nvSpPr>
        <p:spPr>
          <a:xfrm>
            <a:off x="2699792" y="2060848"/>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6" name="Elipsa 35"/>
          <p:cNvSpPr/>
          <p:nvPr/>
        </p:nvSpPr>
        <p:spPr>
          <a:xfrm>
            <a:off x="2771800" y="1484784"/>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7" name="Elipsa 36"/>
          <p:cNvSpPr/>
          <p:nvPr/>
        </p:nvSpPr>
        <p:spPr>
          <a:xfrm>
            <a:off x="3491880" y="1124744"/>
            <a:ext cx="936104" cy="576064"/>
          </a:xfrm>
          <a:prstGeom prst="ellipse">
            <a:avLst/>
          </a:prstGeom>
          <a:solidFill>
            <a:srgbClr val="C00000">
              <a:alpha val="2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8" name="TekstniOkvir 37"/>
          <p:cNvSpPr txBox="1"/>
          <p:nvPr/>
        </p:nvSpPr>
        <p:spPr>
          <a:xfrm>
            <a:off x="4283968" y="6021288"/>
            <a:ext cx="1172116" cy="369332"/>
          </a:xfrm>
          <a:prstGeom prst="rect">
            <a:avLst/>
          </a:prstGeom>
          <a:noFill/>
        </p:spPr>
        <p:txBody>
          <a:bodyPr wrap="none" rtlCol="0">
            <a:spAutoFit/>
          </a:bodyPr>
          <a:lstStyle/>
          <a:p>
            <a:r>
              <a:rPr lang="hr-HR" dirty="0" err="1" smtClean="0">
                <a:solidFill>
                  <a:schemeClr val="bg1"/>
                </a:solidFill>
              </a:rPr>
              <a:t>usmjernik</a:t>
            </a:r>
            <a:endParaRPr lang="hr-HR" dirty="0">
              <a:solidFill>
                <a:schemeClr val="bg1"/>
              </a:solidFill>
            </a:endParaRPr>
          </a:p>
        </p:txBody>
      </p:sp>
      <p:sp>
        <p:nvSpPr>
          <p:cNvPr id="39" name="TekstniOkvir 38"/>
          <p:cNvSpPr txBox="1"/>
          <p:nvPr/>
        </p:nvSpPr>
        <p:spPr>
          <a:xfrm>
            <a:off x="5076056" y="4149080"/>
            <a:ext cx="3953326" cy="830997"/>
          </a:xfrm>
          <a:prstGeom prst="rect">
            <a:avLst/>
          </a:prstGeom>
          <a:noFill/>
        </p:spPr>
        <p:txBody>
          <a:bodyPr wrap="none" rtlCol="0">
            <a:spAutoFit/>
          </a:bodyPr>
          <a:lstStyle/>
          <a:p>
            <a:r>
              <a:rPr lang="hr-HR" sz="2400" b="1" dirty="0" smtClean="0">
                <a:solidFill>
                  <a:srgbClr val="FFC000"/>
                </a:solidFill>
              </a:rPr>
              <a:t>Modem</a:t>
            </a:r>
            <a:r>
              <a:rPr lang="hr-HR" sz="2400" dirty="0" smtClean="0"/>
              <a:t> </a:t>
            </a:r>
            <a:r>
              <a:rPr lang="hr-HR" sz="2400" dirty="0" smtClean="0">
                <a:solidFill>
                  <a:schemeClr val="bg1"/>
                </a:solidFill>
              </a:rPr>
              <a:t>– komunikacija </a:t>
            </a:r>
          </a:p>
          <a:p>
            <a:r>
              <a:rPr lang="hr-HR" sz="2400" dirty="0" smtClean="0">
                <a:solidFill>
                  <a:schemeClr val="bg1"/>
                </a:solidFill>
              </a:rPr>
              <a:t>korištenjem telefonske linije</a:t>
            </a:r>
            <a:endParaRPr lang="hr-HR" sz="2400" dirty="0">
              <a:solidFill>
                <a:schemeClr val="bg1"/>
              </a:solidFill>
            </a:endParaRPr>
          </a:p>
        </p:txBody>
      </p:sp>
      <p:cxnSp>
        <p:nvCxnSpPr>
          <p:cNvPr id="40" name="Ravni poveznik 39"/>
          <p:cNvCxnSpPr/>
          <p:nvPr/>
        </p:nvCxnSpPr>
        <p:spPr>
          <a:xfrm flipV="1">
            <a:off x="1115616" y="2060848"/>
            <a:ext cx="432048" cy="36004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2" end="2"/>
                                            </p:txEl>
                                          </p:spTgt>
                                        </p:tgtEl>
                                      </p:cBhvr>
                                    </p:animEffect>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 calcmode="lin" valueType="num">
                                      <p:cBhvr>
                                        <p:cTn id="42" dur="500" fill="hold"/>
                                        <p:tgtEl>
                                          <p:spTgt spid="4098"/>
                                        </p:tgtEl>
                                        <p:attrNameLst>
                                          <p:attrName>ppt_w</p:attrName>
                                        </p:attrNameLst>
                                      </p:cBhvr>
                                      <p:tavLst>
                                        <p:tav tm="0">
                                          <p:val>
                                            <p:fltVal val="0"/>
                                          </p:val>
                                        </p:tav>
                                        <p:tav tm="100000">
                                          <p:val>
                                            <p:strVal val="#ppt_w"/>
                                          </p:val>
                                        </p:tav>
                                      </p:tavLst>
                                    </p:anim>
                                    <p:anim calcmode="lin" valueType="num">
                                      <p:cBhvr>
                                        <p:cTn id="43" dur="500" fill="hold"/>
                                        <p:tgtEl>
                                          <p:spTgt spid="4098"/>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4099"/>
                                        </p:tgtEl>
                                        <p:attrNameLst>
                                          <p:attrName>style.visibility</p:attrName>
                                        </p:attrNameLst>
                                      </p:cBhvr>
                                      <p:to>
                                        <p:strVal val="visible"/>
                                      </p:to>
                                    </p:set>
                                    <p:anim calcmode="lin" valueType="num">
                                      <p:cBhvr>
                                        <p:cTn id="50" dur="500" fill="hold"/>
                                        <p:tgtEl>
                                          <p:spTgt spid="4099"/>
                                        </p:tgtEl>
                                        <p:attrNameLst>
                                          <p:attrName>ppt_w</p:attrName>
                                        </p:attrNameLst>
                                      </p:cBhvr>
                                      <p:tavLst>
                                        <p:tav tm="0">
                                          <p:val>
                                            <p:fltVal val="0"/>
                                          </p:val>
                                        </p:tav>
                                        <p:tav tm="100000">
                                          <p:val>
                                            <p:strVal val="#ppt_w"/>
                                          </p:val>
                                        </p:tav>
                                      </p:tavLst>
                                    </p:anim>
                                    <p:anim calcmode="lin" valueType="num">
                                      <p:cBhvr>
                                        <p:cTn id="51" dur="500" fill="hold"/>
                                        <p:tgtEl>
                                          <p:spTgt spid="4099"/>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4098"/>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40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2"/>
                                        </p:tgtEl>
                                        <p:attrNameLst>
                                          <p:attrName>style.visibility</p:attrName>
                                        </p:attrNameLst>
                                      </p:cBhvr>
                                      <p:to>
                                        <p:strVal val="hidden"/>
                                      </p:to>
                                    </p:set>
                                  </p:childTnLst>
                                </p:cTn>
                              </p:par>
                            </p:childTnLst>
                          </p:cTn>
                        </p:par>
                        <p:par>
                          <p:cTn id="68" fill="hold">
                            <p:stCondLst>
                              <p:cond delay="0"/>
                            </p:stCondLst>
                            <p:childTnLst>
                              <p:par>
                                <p:cTn id="69" presetID="54" presetClass="entr" presetSubtype="0" accel="100000" fill="hold" nodeType="after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72"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3"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74"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75" dur="500"/>
                                        <p:tgtEl>
                                          <p:spTgt spid="3">
                                            <p:txEl>
                                              <p:pRg st="5" end="5"/>
                                            </p:txEl>
                                          </p:spTgt>
                                        </p:tgtEl>
                                      </p:cBhvr>
                                    </p:animEffect>
                                  </p:childTnLst>
                                </p:cTn>
                              </p:par>
                            </p:childTnLst>
                          </p:cTn>
                        </p:par>
                        <p:par>
                          <p:cTn id="76" fill="hold">
                            <p:stCondLst>
                              <p:cond delay="500"/>
                            </p:stCondLst>
                            <p:childTnLst>
                              <p:par>
                                <p:cTn id="77" presetID="23" presetClass="entr" presetSubtype="16"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 fill="hold"/>
                                        <p:tgtEl>
                                          <p:spTgt spid="34"/>
                                        </p:tgtEl>
                                        <p:attrNameLst>
                                          <p:attrName>ppt_w</p:attrName>
                                        </p:attrNameLst>
                                      </p:cBhvr>
                                      <p:tavLst>
                                        <p:tav tm="0">
                                          <p:val>
                                            <p:fltVal val="0"/>
                                          </p:val>
                                        </p:tav>
                                        <p:tav tm="100000">
                                          <p:val>
                                            <p:strVal val="#ppt_w"/>
                                          </p:val>
                                        </p:tav>
                                      </p:tavLst>
                                    </p:anim>
                                    <p:anim calcmode="lin" valueType="num">
                                      <p:cBhvr>
                                        <p:cTn id="100" dur="500" fill="hold"/>
                                        <p:tgtEl>
                                          <p:spTgt spid="3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p:cTn id="103" dur="500" fill="hold"/>
                                        <p:tgtEl>
                                          <p:spTgt spid="35"/>
                                        </p:tgtEl>
                                        <p:attrNameLst>
                                          <p:attrName>ppt_w</p:attrName>
                                        </p:attrNameLst>
                                      </p:cBhvr>
                                      <p:tavLst>
                                        <p:tav tm="0">
                                          <p:val>
                                            <p:fltVal val="0"/>
                                          </p:val>
                                        </p:tav>
                                        <p:tav tm="100000">
                                          <p:val>
                                            <p:strVal val="#ppt_w"/>
                                          </p:val>
                                        </p:tav>
                                      </p:tavLst>
                                    </p:anim>
                                    <p:anim calcmode="lin" valueType="num">
                                      <p:cBhvr>
                                        <p:cTn id="104" dur="500" fill="hold"/>
                                        <p:tgtEl>
                                          <p:spTgt spid="3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nodeType="clickEffect">
                                  <p:stCondLst>
                                    <p:cond delay="0"/>
                                  </p:stCondLst>
                                  <p:childTnLst>
                                    <p:set>
                                      <p:cBhvr>
                                        <p:cTn id="116" dur="1" fill="hold">
                                          <p:stCondLst>
                                            <p:cond delay="0"/>
                                          </p:stCondLst>
                                        </p:cTn>
                                        <p:tgtEl>
                                          <p:spTgt spid="4100"/>
                                        </p:tgtEl>
                                        <p:attrNameLst>
                                          <p:attrName>style.visibility</p:attrName>
                                        </p:attrNameLst>
                                      </p:cBhvr>
                                      <p:to>
                                        <p:strVal val="visible"/>
                                      </p:to>
                                    </p:set>
                                    <p:anim calcmode="lin" valueType="num">
                                      <p:cBhvr>
                                        <p:cTn id="117" dur="500" fill="hold"/>
                                        <p:tgtEl>
                                          <p:spTgt spid="4100"/>
                                        </p:tgtEl>
                                        <p:attrNameLst>
                                          <p:attrName>ppt_w</p:attrName>
                                        </p:attrNameLst>
                                      </p:cBhvr>
                                      <p:tavLst>
                                        <p:tav tm="0">
                                          <p:val>
                                            <p:fltVal val="0"/>
                                          </p:val>
                                        </p:tav>
                                        <p:tav tm="100000">
                                          <p:val>
                                            <p:strVal val="#ppt_w"/>
                                          </p:val>
                                        </p:tav>
                                      </p:tavLst>
                                    </p:anim>
                                    <p:anim calcmode="lin" valueType="num">
                                      <p:cBhvr>
                                        <p:cTn id="118" dur="500" fill="hold"/>
                                        <p:tgtEl>
                                          <p:spTgt spid="4100"/>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500" fill="hold"/>
                                        <p:tgtEl>
                                          <p:spTgt spid="38"/>
                                        </p:tgtEl>
                                        <p:attrNameLst>
                                          <p:attrName>ppt_w</p:attrName>
                                        </p:attrNameLst>
                                      </p:cBhvr>
                                      <p:tavLst>
                                        <p:tav tm="0">
                                          <p:val>
                                            <p:fltVal val="0"/>
                                          </p:val>
                                        </p:tav>
                                        <p:tav tm="100000">
                                          <p:val>
                                            <p:strVal val="#ppt_w"/>
                                          </p:val>
                                        </p:tav>
                                      </p:tavLst>
                                    </p:anim>
                                    <p:anim calcmode="lin" valueType="num">
                                      <p:cBhvr>
                                        <p:cTn id="122"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37"/>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6"/>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4"/>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3"/>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2"/>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1"/>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22"/>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8"/>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4100"/>
                                        </p:tgtEl>
                                        <p:attrNameLst>
                                          <p:attrName>style.visibility</p:attrName>
                                        </p:attrNameLst>
                                      </p:cBhvr>
                                      <p:to>
                                        <p:strVal val="hidden"/>
                                      </p:to>
                                    </p:set>
                                  </p:childTnLst>
                                </p:cTn>
                              </p:par>
                            </p:childTnLst>
                          </p:cTn>
                        </p:par>
                        <p:par>
                          <p:cTn id="149" fill="hold">
                            <p:stCondLst>
                              <p:cond delay="0"/>
                            </p:stCondLst>
                            <p:childTnLst>
                              <p:par>
                                <p:cTn id="150" presetID="23" presetClass="entr" presetSubtype="16" fill="hold" nodeType="afterEffect">
                                  <p:stCondLst>
                                    <p:cond delay="0"/>
                                  </p:stCondLst>
                                  <p:childTnLst>
                                    <p:set>
                                      <p:cBhvr>
                                        <p:cTn id="151" dur="1" fill="hold">
                                          <p:stCondLst>
                                            <p:cond delay="0"/>
                                          </p:stCondLst>
                                        </p:cTn>
                                        <p:tgtEl>
                                          <p:spTgt spid="39">
                                            <p:txEl>
                                              <p:pRg st="0" end="0"/>
                                            </p:txEl>
                                          </p:spTgt>
                                        </p:tgtEl>
                                        <p:attrNameLst>
                                          <p:attrName>style.visibility</p:attrName>
                                        </p:attrNameLst>
                                      </p:cBhvr>
                                      <p:to>
                                        <p:strVal val="visible"/>
                                      </p:to>
                                    </p:set>
                                    <p:anim calcmode="lin" valueType="num">
                                      <p:cBhvr>
                                        <p:cTn id="152"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53" dur="500" fill="hold"/>
                                        <p:tgtEl>
                                          <p:spTgt spid="39">
                                            <p:txEl>
                                              <p:pRg st="0" end="0"/>
                                            </p:txEl>
                                          </p:spTgt>
                                        </p:tgtEl>
                                        <p:attrNameLst>
                                          <p:attrName>ppt_h</p:attrName>
                                        </p:attrNameLst>
                                      </p:cBhvr>
                                      <p:tavLst>
                                        <p:tav tm="0">
                                          <p:val>
                                            <p:fltVal val="0"/>
                                          </p:val>
                                        </p:tav>
                                        <p:tav tm="100000">
                                          <p:val>
                                            <p:strVal val="#ppt_h"/>
                                          </p:val>
                                        </p:tav>
                                      </p:tavLst>
                                    </p:anim>
                                  </p:childTnLst>
                                </p:cTn>
                              </p:par>
                              <p:par>
                                <p:cTn id="154" presetID="23" presetClass="entr" presetSubtype="16" fill="hold" nodeType="withEffect">
                                  <p:stCondLst>
                                    <p:cond delay="0"/>
                                  </p:stCondLst>
                                  <p:childTnLst>
                                    <p:set>
                                      <p:cBhvr>
                                        <p:cTn id="155" dur="1" fill="hold">
                                          <p:stCondLst>
                                            <p:cond delay="0"/>
                                          </p:stCondLst>
                                        </p:cTn>
                                        <p:tgtEl>
                                          <p:spTgt spid="39">
                                            <p:txEl>
                                              <p:pRg st="1" end="1"/>
                                            </p:txEl>
                                          </p:spTgt>
                                        </p:tgtEl>
                                        <p:attrNameLst>
                                          <p:attrName>style.visibility</p:attrName>
                                        </p:attrNameLst>
                                      </p:cBhvr>
                                      <p:to>
                                        <p:strVal val="visible"/>
                                      </p:to>
                                    </p:set>
                                    <p:anim calcmode="lin" valueType="num">
                                      <p:cBhvr>
                                        <p:cTn id="156" dur="500" fill="hold"/>
                                        <p:tgtEl>
                                          <p:spTgt spid="39">
                                            <p:txEl>
                                              <p:pRg st="1" end="1"/>
                                            </p:txEl>
                                          </p:spTgt>
                                        </p:tgtEl>
                                        <p:attrNameLst>
                                          <p:attrName>ppt_w</p:attrName>
                                        </p:attrNameLst>
                                      </p:cBhvr>
                                      <p:tavLst>
                                        <p:tav tm="0">
                                          <p:val>
                                            <p:fltVal val="0"/>
                                          </p:val>
                                        </p:tav>
                                        <p:tav tm="100000">
                                          <p:val>
                                            <p:strVal val="#ppt_w"/>
                                          </p:val>
                                        </p:tav>
                                      </p:tavLst>
                                    </p:anim>
                                    <p:anim calcmode="lin" valueType="num">
                                      <p:cBhvr>
                                        <p:cTn id="157" dur="500" fill="hold"/>
                                        <p:tgtEl>
                                          <p:spTgt spid="39">
                                            <p:txEl>
                                              <p:pRg st="1" end="1"/>
                                            </p:txEl>
                                          </p:spTgt>
                                        </p:tgtEl>
                                        <p:attrNameLst>
                                          <p:attrName>ppt_h</p:attrName>
                                        </p:attrNameLst>
                                      </p:cBhvr>
                                      <p:tavLst>
                                        <p:tav tm="0">
                                          <p:val>
                                            <p:fltVal val="0"/>
                                          </p:val>
                                        </p:tav>
                                        <p:tav tm="100000">
                                          <p:val>
                                            <p:strVal val="#ppt_h"/>
                                          </p:val>
                                        </p:tav>
                                      </p:tavLst>
                                    </p:anim>
                                  </p:childTnLst>
                                </p:cTn>
                              </p:par>
                              <p:par>
                                <p:cTn id="158" presetID="53" presetClass="entr" presetSubtype="0" fill="hold" nodeType="withEffect">
                                  <p:stCondLst>
                                    <p:cond delay="0"/>
                                  </p:stCondLst>
                                  <p:childTnLst>
                                    <p:set>
                                      <p:cBhvr>
                                        <p:cTn id="159" dur="1" fill="hold">
                                          <p:stCondLst>
                                            <p:cond delay="0"/>
                                          </p:stCondLst>
                                        </p:cTn>
                                        <p:tgtEl>
                                          <p:spTgt spid="40"/>
                                        </p:tgtEl>
                                        <p:attrNameLst>
                                          <p:attrName>style.visibility</p:attrName>
                                        </p:attrNameLst>
                                      </p:cBhvr>
                                      <p:to>
                                        <p:strVal val="visible"/>
                                      </p:to>
                                    </p:set>
                                    <p:anim calcmode="lin" valueType="num">
                                      <p:cBhvr>
                                        <p:cTn id="160" dur="500" fill="hold"/>
                                        <p:tgtEl>
                                          <p:spTgt spid="40"/>
                                        </p:tgtEl>
                                        <p:attrNameLst>
                                          <p:attrName>ppt_w</p:attrName>
                                        </p:attrNameLst>
                                      </p:cBhvr>
                                      <p:tavLst>
                                        <p:tav tm="0">
                                          <p:val>
                                            <p:fltVal val="0"/>
                                          </p:val>
                                        </p:tav>
                                        <p:tav tm="100000">
                                          <p:val>
                                            <p:strVal val="#ppt_w"/>
                                          </p:val>
                                        </p:tav>
                                      </p:tavLst>
                                    </p:anim>
                                    <p:anim calcmode="lin" valueType="num">
                                      <p:cBhvr>
                                        <p:cTn id="161" dur="500" fill="hold"/>
                                        <p:tgtEl>
                                          <p:spTgt spid="40"/>
                                        </p:tgtEl>
                                        <p:attrNameLst>
                                          <p:attrName>ppt_h</p:attrName>
                                        </p:attrNameLst>
                                      </p:cBhvr>
                                      <p:tavLst>
                                        <p:tav tm="0">
                                          <p:val>
                                            <p:fltVal val="0"/>
                                          </p:val>
                                        </p:tav>
                                        <p:tav tm="100000">
                                          <p:val>
                                            <p:strVal val="#ppt_h"/>
                                          </p:val>
                                        </p:tav>
                                      </p:tavLst>
                                    </p:anim>
                                    <p:animEffect transition="in" filter="fade">
                                      <p:cBhvr>
                                        <p:cTn id="1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5" grpId="0"/>
      <p:bldP spid="25" grpId="1"/>
      <p:bldP spid="26" grpId="0"/>
      <p:bldP spid="26" grpId="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p:bldP spid="3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Adresiranje računala</a:t>
            </a:r>
            <a:endParaRPr lang="hr-HR" dirty="0"/>
          </a:p>
        </p:txBody>
      </p:sp>
      <p:sp>
        <p:nvSpPr>
          <p:cNvPr id="3" name="Rezervirano mjesto sadržaja 2"/>
          <p:cNvSpPr>
            <a:spLocks noGrp="1"/>
          </p:cNvSpPr>
          <p:nvPr>
            <p:ph idx="1"/>
          </p:nvPr>
        </p:nvSpPr>
        <p:spPr/>
        <p:txBody>
          <a:bodyPr/>
          <a:lstStyle/>
          <a:p>
            <a:r>
              <a:rPr lang="hr-HR" dirty="0" smtClean="0"/>
              <a:t>Kako poslati podatke nekom računalu?</a:t>
            </a:r>
          </a:p>
          <a:p>
            <a:pPr lvl="1"/>
            <a:r>
              <a:rPr lang="hr-HR" dirty="0" smtClean="0"/>
              <a:t>Mora postojati adresa!</a:t>
            </a:r>
          </a:p>
          <a:p>
            <a:pPr>
              <a:buNone/>
            </a:pPr>
            <a:endParaRPr lang="hr-HR" dirty="0" smtClean="0"/>
          </a:p>
          <a:p>
            <a:r>
              <a:rPr lang="hr-HR" b="1" dirty="0" smtClean="0">
                <a:solidFill>
                  <a:srgbClr val="FFC000"/>
                </a:solidFill>
              </a:rPr>
              <a:t>IP-adresa</a:t>
            </a:r>
          </a:p>
          <a:p>
            <a:pPr lvl="1"/>
            <a:r>
              <a:rPr lang="hr-HR" dirty="0" smtClean="0"/>
              <a:t>Primjer: 69.63.184.142</a:t>
            </a:r>
          </a:p>
          <a:p>
            <a:pPr lvl="1"/>
            <a:r>
              <a:rPr lang="hr-HR" dirty="0" smtClean="0"/>
              <a:t>32-bitni broj (4 okteta)</a:t>
            </a:r>
          </a:p>
          <a:p>
            <a:pPr lvl="1"/>
            <a:r>
              <a:rPr lang="hr-HR" dirty="0" smtClean="0"/>
              <a:t>Grupa od 4 dekadska broja (0 – 255) - 287.45.345.23</a:t>
            </a:r>
            <a:r>
              <a:rPr lang="hr-HR" dirty="0" smtClean="0">
                <a:solidFill>
                  <a:srgbClr val="FFC000"/>
                </a:solidFill>
              </a:rPr>
              <a:t>?</a:t>
            </a:r>
          </a:p>
          <a:p>
            <a:pPr lvl="1"/>
            <a:r>
              <a:rPr lang="hr-HR" dirty="0" smtClean="0"/>
              <a:t>2</a:t>
            </a:r>
            <a:r>
              <a:rPr lang="hr-HR" baseline="30000" dirty="0" smtClean="0"/>
              <a:t>32</a:t>
            </a:r>
            <a:r>
              <a:rPr lang="hr-HR" dirty="0" smtClean="0"/>
              <a:t> ≈ 4 milijarde (≈10</a:t>
            </a:r>
            <a:r>
              <a:rPr lang="hr-HR" baseline="30000" dirty="0" smtClean="0"/>
              <a:t>9</a:t>
            </a:r>
            <a:r>
              <a:rPr lang="hr-HR" dirty="0" smtClean="0"/>
              <a:t>) adresa</a:t>
            </a:r>
          </a:p>
          <a:p>
            <a:endParaRPr lang="hr-HR" dirty="0" smtClean="0"/>
          </a:p>
          <a:p>
            <a:r>
              <a:rPr lang="hr-HR" b="1" dirty="0" smtClean="0"/>
              <a:t>IPv6</a:t>
            </a:r>
          </a:p>
          <a:p>
            <a:pPr lvl="1"/>
            <a:r>
              <a:rPr lang="hr-HR" dirty="0" smtClean="0"/>
              <a:t>128 bitova (16 okteta)</a:t>
            </a:r>
          </a:p>
          <a:p>
            <a:pPr lvl="1"/>
            <a:r>
              <a:rPr lang="hr-HR" dirty="0" smtClean="0"/>
              <a:t>Primjer:  2001:0DB8:0000:</a:t>
            </a:r>
            <a:r>
              <a:rPr lang="hr-HR" dirty="0" err="1" smtClean="0"/>
              <a:t>0000</a:t>
            </a:r>
            <a:r>
              <a:rPr lang="hr-HR" dirty="0" smtClean="0"/>
              <a:t>:0000:0000:1428:57ab</a:t>
            </a:r>
          </a:p>
          <a:p>
            <a:pPr lvl="1"/>
            <a:r>
              <a:rPr lang="hr-HR" dirty="0" smtClean="0"/>
              <a:t>Grupa od 8 </a:t>
            </a:r>
            <a:r>
              <a:rPr lang="hr-HR" dirty="0" err="1" smtClean="0"/>
              <a:t>heksadekadskih</a:t>
            </a:r>
            <a:r>
              <a:rPr lang="hr-HR" dirty="0" smtClean="0"/>
              <a:t> brojeva</a:t>
            </a:r>
          </a:p>
          <a:p>
            <a:pPr lvl="1"/>
            <a:r>
              <a:rPr lang="hr-HR" dirty="0" smtClean="0"/>
              <a:t>2</a:t>
            </a:r>
            <a:r>
              <a:rPr lang="hr-HR" baseline="30000" dirty="0" smtClean="0"/>
              <a:t>128</a:t>
            </a:r>
            <a:r>
              <a:rPr lang="hr-HR" dirty="0" smtClean="0"/>
              <a:t> ≈ 10</a:t>
            </a:r>
            <a:r>
              <a:rPr lang="hr-HR" baseline="30000" dirty="0" smtClean="0"/>
              <a:t>38</a:t>
            </a:r>
            <a:r>
              <a:rPr lang="hr-HR" dirty="0" smtClean="0"/>
              <a:t> adresa</a:t>
            </a:r>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11</a:t>
            </a:fld>
            <a:endParaRPr lang="hr-HR" dirty="0"/>
          </a:p>
        </p:txBody>
      </p:sp>
      <p:cxnSp>
        <p:nvCxnSpPr>
          <p:cNvPr id="8" name="Ravni poveznik 7"/>
          <p:cNvCxnSpPr/>
          <p:nvPr/>
        </p:nvCxnSpPr>
        <p:spPr>
          <a:xfrm>
            <a:off x="5508104" y="3429000"/>
            <a:ext cx="1584176" cy="432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avni poveznik 9"/>
          <p:cNvCxnSpPr/>
          <p:nvPr/>
        </p:nvCxnSpPr>
        <p:spPr>
          <a:xfrm flipV="1">
            <a:off x="5580112" y="3356992"/>
            <a:ext cx="1512168" cy="5760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cstate="print"/>
          <a:srcRect l="28875" t="26800" r="34376" b="16921"/>
          <a:stretch>
            <a:fillRect/>
          </a:stretch>
        </p:blipFill>
        <p:spPr bwMode="auto">
          <a:xfrm>
            <a:off x="251520" y="980728"/>
            <a:ext cx="4824536" cy="461777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l="16275" t="18400" r="39626" b="9401"/>
          <a:stretch>
            <a:fillRect/>
          </a:stretch>
        </p:blipFill>
        <p:spPr bwMode="auto">
          <a:xfrm>
            <a:off x="3923928" y="1484784"/>
            <a:ext cx="4879105" cy="4992513"/>
          </a:xfrm>
          <a:prstGeom prst="rect">
            <a:avLst/>
          </a:prstGeom>
          <a:noFill/>
          <a:ln w="9525">
            <a:noFill/>
            <a:miter lim="800000"/>
            <a:headEnd/>
            <a:tailEnd/>
          </a:ln>
        </p:spPr>
      </p:pic>
      <p:sp>
        <p:nvSpPr>
          <p:cNvPr id="13" name="TekstniOkvir 12"/>
          <p:cNvSpPr txBox="1"/>
          <p:nvPr/>
        </p:nvSpPr>
        <p:spPr>
          <a:xfrm>
            <a:off x="2915816" y="836712"/>
            <a:ext cx="2101857" cy="5386090"/>
          </a:xfrm>
          <a:prstGeom prst="rect">
            <a:avLst/>
          </a:prstGeom>
          <a:noFill/>
        </p:spPr>
        <p:txBody>
          <a:bodyPr wrap="none" rtlCol="0">
            <a:spAutoFit/>
          </a:bodyPr>
          <a:lstStyle/>
          <a:p>
            <a:r>
              <a:rPr lang="hr-HR" sz="34400" b="1" dirty="0" smtClean="0">
                <a:solidFill>
                  <a:srgbClr val="FF0000"/>
                </a:solidFill>
                <a:latin typeface="Bernard MT Condensed" pitchFamily="18" charset="0"/>
              </a:rPr>
              <a:t>?</a:t>
            </a:r>
            <a:endParaRPr lang="hr-HR" sz="34400" b="1" dirty="0">
              <a:solidFill>
                <a:srgbClr val="FF0000"/>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1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54" presetClass="entr" presetSubtype="0" accel="10000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54" presetClass="entr" presetSubtype="0" accel="10000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39"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0"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8"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9"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5122"/>
                                        </p:tgtEl>
                                        <p:attrNameLst>
                                          <p:attrName>style.visibility</p:attrName>
                                        </p:attrNameLst>
                                      </p:cBhvr>
                                      <p:to>
                                        <p:strVal val="visible"/>
                                      </p:to>
                                    </p:set>
                                    <p:anim calcmode="lin" valueType="num">
                                      <p:cBhvr>
                                        <p:cTn id="66" dur="500" fill="hold"/>
                                        <p:tgtEl>
                                          <p:spTgt spid="5122"/>
                                        </p:tgtEl>
                                        <p:attrNameLst>
                                          <p:attrName>ppt_w</p:attrName>
                                        </p:attrNameLst>
                                      </p:cBhvr>
                                      <p:tavLst>
                                        <p:tav tm="0">
                                          <p:val>
                                            <p:fltVal val="0"/>
                                          </p:val>
                                        </p:tav>
                                        <p:tav tm="100000">
                                          <p:val>
                                            <p:strVal val="#ppt_w"/>
                                          </p:val>
                                        </p:tav>
                                      </p:tavLst>
                                    </p:anim>
                                    <p:anim calcmode="lin" valueType="num">
                                      <p:cBhvr>
                                        <p:cTn id="67"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5123"/>
                                        </p:tgtEl>
                                        <p:attrNameLst>
                                          <p:attrName>style.visibility</p:attrName>
                                        </p:attrNameLst>
                                      </p:cBhvr>
                                      <p:to>
                                        <p:strVal val="visible"/>
                                      </p:to>
                                    </p:set>
                                    <p:anim calcmode="lin" valueType="num">
                                      <p:cBhvr>
                                        <p:cTn id="72" dur="500" fill="hold"/>
                                        <p:tgtEl>
                                          <p:spTgt spid="5123"/>
                                        </p:tgtEl>
                                        <p:attrNameLst>
                                          <p:attrName>ppt_w</p:attrName>
                                        </p:attrNameLst>
                                      </p:cBhvr>
                                      <p:tavLst>
                                        <p:tav tm="0">
                                          <p:val>
                                            <p:fltVal val="0"/>
                                          </p:val>
                                        </p:tav>
                                        <p:tav tm="100000">
                                          <p:val>
                                            <p:strVal val="#ppt_w"/>
                                          </p:val>
                                        </p:tav>
                                      </p:tavLst>
                                    </p:anim>
                                    <p:anim calcmode="lin" valueType="num">
                                      <p:cBhvr>
                                        <p:cTn id="73" dur="500" fill="hold"/>
                                        <p:tgtEl>
                                          <p:spTgt spid="5123"/>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3">
                                            <p:txEl>
                                              <p:pRg st="0" end="0"/>
                                            </p:txEl>
                                          </p:spTgt>
                                        </p:tgtEl>
                                        <p:attrNameLst>
                                          <p:attrName>style.visibility</p:attrName>
                                        </p:attrNameLst>
                                      </p:cBhvr>
                                      <p:to>
                                        <p:strVal val="visible"/>
                                      </p:to>
                                    </p:set>
                                    <p:animEffect transition="in" filter="wipe(down)">
                                      <p:cBhvr>
                                        <p:cTn id="78" dur="580">
                                          <p:stCondLst>
                                            <p:cond delay="0"/>
                                          </p:stCondLst>
                                        </p:cTn>
                                        <p:tgtEl>
                                          <p:spTgt spid="13">
                                            <p:txEl>
                                              <p:pRg st="0" end="0"/>
                                            </p:txEl>
                                          </p:spTgt>
                                        </p:tgtEl>
                                      </p:cBhvr>
                                    </p:animEffect>
                                    <p:anim calcmode="lin" valueType="num">
                                      <p:cBhvr>
                                        <p:cTn id="79"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13">
                                            <p:txEl>
                                              <p:pRg st="0" end="0"/>
                                            </p:txEl>
                                          </p:spTgt>
                                        </p:tgtEl>
                                      </p:cBhvr>
                                      <p:to x="100000" y="60000"/>
                                    </p:animScale>
                                    <p:animScale>
                                      <p:cBhvr>
                                        <p:cTn id="85" dur="166" decel="50000">
                                          <p:stCondLst>
                                            <p:cond delay="676"/>
                                          </p:stCondLst>
                                        </p:cTn>
                                        <p:tgtEl>
                                          <p:spTgt spid="13">
                                            <p:txEl>
                                              <p:pRg st="0" end="0"/>
                                            </p:txEl>
                                          </p:spTgt>
                                        </p:tgtEl>
                                      </p:cBhvr>
                                      <p:to x="100000" y="100000"/>
                                    </p:animScale>
                                    <p:animScale>
                                      <p:cBhvr>
                                        <p:cTn id="86" dur="26">
                                          <p:stCondLst>
                                            <p:cond delay="1312"/>
                                          </p:stCondLst>
                                        </p:cTn>
                                        <p:tgtEl>
                                          <p:spTgt spid="13">
                                            <p:txEl>
                                              <p:pRg st="0" end="0"/>
                                            </p:txEl>
                                          </p:spTgt>
                                        </p:tgtEl>
                                      </p:cBhvr>
                                      <p:to x="100000" y="80000"/>
                                    </p:animScale>
                                    <p:animScale>
                                      <p:cBhvr>
                                        <p:cTn id="87" dur="166" decel="50000">
                                          <p:stCondLst>
                                            <p:cond delay="1338"/>
                                          </p:stCondLst>
                                        </p:cTn>
                                        <p:tgtEl>
                                          <p:spTgt spid="13">
                                            <p:txEl>
                                              <p:pRg st="0" end="0"/>
                                            </p:txEl>
                                          </p:spTgt>
                                        </p:tgtEl>
                                      </p:cBhvr>
                                      <p:to x="100000" y="100000"/>
                                    </p:animScale>
                                    <p:animScale>
                                      <p:cBhvr>
                                        <p:cTn id="88" dur="26">
                                          <p:stCondLst>
                                            <p:cond delay="1642"/>
                                          </p:stCondLst>
                                        </p:cTn>
                                        <p:tgtEl>
                                          <p:spTgt spid="13">
                                            <p:txEl>
                                              <p:pRg st="0" end="0"/>
                                            </p:txEl>
                                          </p:spTgt>
                                        </p:tgtEl>
                                      </p:cBhvr>
                                      <p:to x="100000" y="90000"/>
                                    </p:animScale>
                                    <p:animScale>
                                      <p:cBhvr>
                                        <p:cTn id="89" dur="166" decel="50000">
                                          <p:stCondLst>
                                            <p:cond delay="1668"/>
                                          </p:stCondLst>
                                        </p:cTn>
                                        <p:tgtEl>
                                          <p:spTgt spid="13">
                                            <p:txEl>
                                              <p:pRg st="0" end="0"/>
                                            </p:txEl>
                                          </p:spTgt>
                                        </p:tgtEl>
                                      </p:cBhvr>
                                      <p:to x="100000" y="100000"/>
                                    </p:animScale>
                                    <p:animScale>
                                      <p:cBhvr>
                                        <p:cTn id="90" dur="26">
                                          <p:stCondLst>
                                            <p:cond delay="1808"/>
                                          </p:stCondLst>
                                        </p:cTn>
                                        <p:tgtEl>
                                          <p:spTgt spid="13">
                                            <p:txEl>
                                              <p:pRg st="0" end="0"/>
                                            </p:txEl>
                                          </p:spTgt>
                                        </p:tgtEl>
                                      </p:cBhvr>
                                      <p:to x="100000" y="95000"/>
                                    </p:animScale>
                                    <p:animScale>
                                      <p:cBhvr>
                                        <p:cTn id="91" dur="166" decel="50000">
                                          <p:stCondLst>
                                            <p:cond delay="1834"/>
                                          </p:stCondLst>
                                        </p:cTn>
                                        <p:tgtEl>
                                          <p:spTgt spid="13">
                                            <p:txEl>
                                              <p:pRg st="0" end="0"/>
                                            </p:txEl>
                                          </p:spTgt>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53" presetClass="exit" presetSubtype="0" fill="hold" nodeType="clickEffect">
                                  <p:stCondLst>
                                    <p:cond delay="0"/>
                                  </p:stCondLst>
                                  <p:childTnLst>
                                    <p:anim calcmode="lin" valueType="num">
                                      <p:cBhvr>
                                        <p:cTn id="95" dur="500"/>
                                        <p:tgtEl>
                                          <p:spTgt spid="5122"/>
                                        </p:tgtEl>
                                        <p:attrNameLst>
                                          <p:attrName>ppt_w</p:attrName>
                                        </p:attrNameLst>
                                      </p:cBhvr>
                                      <p:tavLst>
                                        <p:tav tm="0">
                                          <p:val>
                                            <p:strVal val="ppt_w"/>
                                          </p:val>
                                        </p:tav>
                                        <p:tav tm="100000">
                                          <p:val>
                                            <p:fltVal val="0"/>
                                          </p:val>
                                        </p:tav>
                                      </p:tavLst>
                                    </p:anim>
                                    <p:anim calcmode="lin" valueType="num">
                                      <p:cBhvr>
                                        <p:cTn id="96" dur="500"/>
                                        <p:tgtEl>
                                          <p:spTgt spid="5122"/>
                                        </p:tgtEl>
                                        <p:attrNameLst>
                                          <p:attrName>ppt_h</p:attrName>
                                        </p:attrNameLst>
                                      </p:cBhvr>
                                      <p:tavLst>
                                        <p:tav tm="0">
                                          <p:val>
                                            <p:strVal val="ppt_h"/>
                                          </p:val>
                                        </p:tav>
                                        <p:tav tm="100000">
                                          <p:val>
                                            <p:fltVal val="0"/>
                                          </p:val>
                                        </p:tav>
                                      </p:tavLst>
                                    </p:anim>
                                    <p:animEffect transition="out" filter="fade">
                                      <p:cBhvr>
                                        <p:cTn id="97" dur="500"/>
                                        <p:tgtEl>
                                          <p:spTgt spid="5122"/>
                                        </p:tgtEl>
                                      </p:cBhvr>
                                    </p:animEffect>
                                    <p:set>
                                      <p:cBhvr>
                                        <p:cTn id="98" dur="1" fill="hold">
                                          <p:stCondLst>
                                            <p:cond delay="499"/>
                                          </p:stCondLst>
                                        </p:cTn>
                                        <p:tgtEl>
                                          <p:spTgt spid="5122"/>
                                        </p:tgtEl>
                                        <p:attrNameLst>
                                          <p:attrName>style.visibility</p:attrName>
                                        </p:attrNameLst>
                                      </p:cBhvr>
                                      <p:to>
                                        <p:strVal val="hidden"/>
                                      </p:to>
                                    </p:set>
                                  </p:childTnLst>
                                </p:cTn>
                              </p:par>
                              <p:par>
                                <p:cTn id="99" presetID="53" presetClass="exit" presetSubtype="0" fill="hold" nodeType="withEffect">
                                  <p:stCondLst>
                                    <p:cond delay="0"/>
                                  </p:stCondLst>
                                  <p:childTnLst>
                                    <p:anim calcmode="lin" valueType="num">
                                      <p:cBhvr>
                                        <p:cTn id="100" dur="500"/>
                                        <p:tgtEl>
                                          <p:spTgt spid="5123"/>
                                        </p:tgtEl>
                                        <p:attrNameLst>
                                          <p:attrName>ppt_w</p:attrName>
                                        </p:attrNameLst>
                                      </p:cBhvr>
                                      <p:tavLst>
                                        <p:tav tm="0">
                                          <p:val>
                                            <p:strVal val="ppt_w"/>
                                          </p:val>
                                        </p:tav>
                                        <p:tav tm="100000">
                                          <p:val>
                                            <p:fltVal val="0"/>
                                          </p:val>
                                        </p:tav>
                                      </p:tavLst>
                                    </p:anim>
                                    <p:anim calcmode="lin" valueType="num">
                                      <p:cBhvr>
                                        <p:cTn id="101" dur="500"/>
                                        <p:tgtEl>
                                          <p:spTgt spid="5123"/>
                                        </p:tgtEl>
                                        <p:attrNameLst>
                                          <p:attrName>ppt_h</p:attrName>
                                        </p:attrNameLst>
                                      </p:cBhvr>
                                      <p:tavLst>
                                        <p:tav tm="0">
                                          <p:val>
                                            <p:strVal val="ppt_h"/>
                                          </p:val>
                                        </p:tav>
                                        <p:tav tm="100000">
                                          <p:val>
                                            <p:fltVal val="0"/>
                                          </p:val>
                                        </p:tav>
                                      </p:tavLst>
                                    </p:anim>
                                    <p:animEffect transition="out" filter="fade">
                                      <p:cBhvr>
                                        <p:cTn id="102" dur="500"/>
                                        <p:tgtEl>
                                          <p:spTgt spid="5123"/>
                                        </p:tgtEl>
                                      </p:cBhvr>
                                    </p:animEffect>
                                    <p:set>
                                      <p:cBhvr>
                                        <p:cTn id="103" dur="1" fill="hold">
                                          <p:stCondLst>
                                            <p:cond delay="499"/>
                                          </p:stCondLst>
                                        </p:cTn>
                                        <p:tgtEl>
                                          <p:spTgt spid="5123"/>
                                        </p:tgtEl>
                                        <p:attrNameLst>
                                          <p:attrName>style.visibility</p:attrName>
                                        </p:attrNameLst>
                                      </p:cBhvr>
                                      <p:to>
                                        <p:strVal val="hidden"/>
                                      </p:to>
                                    </p:set>
                                  </p:childTnLst>
                                </p:cTn>
                              </p:par>
                              <p:par>
                                <p:cTn id="104" presetID="53" presetClass="exit" presetSubtype="0" fill="hold" nodeType="withEffect">
                                  <p:stCondLst>
                                    <p:cond delay="0"/>
                                  </p:stCondLst>
                                  <p:childTnLst>
                                    <p:anim calcmode="lin" valueType="num">
                                      <p:cBhvr>
                                        <p:cTn id="105" dur="500"/>
                                        <p:tgtEl>
                                          <p:spTgt spid="13">
                                            <p:txEl>
                                              <p:pRg st="0" end="0"/>
                                            </p:txEl>
                                          </p:spTgt>
                                        </p:tgtEl>
                                        <p:attrNameLst>
                                          <p:attrName>ppt_w</p:attrName>
                                        </p:attrNameLst>
                                      </p:cBhvr>
                                      <p:tavLst>
                                        <p:tav tm="0">
                                          <p:val>
                                            <p:strVal val="ppt_w"/>
                                          </p:val>
                                        </p:tav>
                                        <p:tav tm="100000">
                                          <p:val>
                                            <p:fltVal val="0"/>
                                          </p:val>
                                        </p:tav>
                                      </p:tavLst>
                                    </p:anim>
                                    <p:anim calcmode="lin" valueType="num">
                                      <p:cBhvr>
                                        <p:cTn id="106"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107" dur="500"/>
                                        <p:tgtEl>
                                          <p:spTgt spid="13">
                                            <p:txEl>
                                              <p:pRg st="0" end="0"/>
                                            </p:txEl>
                                          </p:spTgt>
                                        </p:tgtEl>
                                      </p:cBhvr>
                                    </p:animEffect>
                                    <p:set>
                                      <p:cBhvr>
                                        <p:cTn id="108" dur="1" fill="hold">
                                          <p:stCondLst>
                                            <p:cond delay="499"/>
                                          </p:stCondLst>
                                        </p:cTn>
                                        <p:tgtEl>
                                          <p:spTgt spid="13">
                                            <p:txEl>
                                              <p:pRg st="0" end="0"/>
                                            </p:txEl>
                                          </p:spTgt>
                                        </p:tgtEl>
                                        <p:attrNameLst>
                                          <p:attrName>style.visibility</p:attrName>
                                        </p:attrNameLst>
                                      </p:cBhvr>
                                      <p:to>
                                        <p:strVal val="hidden"/>
                                      </p:to>
                                    </p:set>
                                  </p:childTnLst>
                                </p:cTn>
                              </p:par>
                            </p:childTnLst>
                          </p:cTn>
                        </p:par>
                        <p:par>
                          <p:cTn id="109" fill="hold">
                            <p:stCondLst>
                              <p:cond delay="500"/>
                            </p:stCondLst>
                            <p:childTnLst>
                              <p:par>
                                <p:cTn id="110" presetID="54" presetClass="entr" presetSubtype="0" accel="100000" fill="hold" nodeType="afterEffect">
                                  <p:stCondLst>
                                    <p:cond delay="0"/>
                                  </p:stCondLst>
                                  <p:childTnLst>
                                    <p:set>
                                      <p:cBhvr>
                                        <p:cTn id="111" dur="1" fill="hold">
                                          <p:stCondLst>
                                            <p:cond delay="0"/>
                                          </p:stCondLst>
                                        </p:cTn>
                                        <p:tgtEl>
                                          <p:spTgt spid="3">
                                            <p:txEl>
                                              <p:pRg st="9" end="9"/>
                                            </p:txEl>
                                          </p:spTgt>
                                        </p:tgtEl>
                                        <p:attrNameLst>
                                          <p:attrName>style.visibility</p:attrName>
                                        </p:attrNameLst>
                                      </p:cBhvr>
                                      <p:to>
                                        <p:strVal val="visible"/>
                                      </p:to>
                                    </p:set>
                                    <p:anim calcmode="lin" valueType="num">
                                      <p:cBhvr>
                                        <p:cTn id="112"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113"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4"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115"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116" dur="500"/>
                                        <p:tgtEl>
                                          <p:spTgt spid="3">
                                            <p:txEl>
                                              <p:pRg st="9" end="9"/>
                                            </p:txEl>
                                          </p:spTgt>
                                        </p:tgtEl>
                                      </p:cBhvr>
                                    </p:animEffect>
                                  </p:childTnLst>
                                </p:cTn>
                              </p:par>
                            </p:childTnLst>
                          </p:cTn>
                        </p:par>
                        <p:par>
                          <p:cTn id="117" fill="hold">
                            <p:stCondLst>
                              <p:cond delay="1000"/>
                            </p:stCondLst>
                            <p:childTnLst>
                              <p:par>
                                <p:cTn id="118" presetID="54" presetClass="entr" presetSubtype="0" accel="100000" fill="hold" nodeType="afterEffect">
                                  <p:stCondLst>
                                    <p:cond delay="0"/>
                                  </p:stCondLst>
                                  <p:childTnLst>
                                    <p:set>
                                      <p:cBhvr>
                                        <p:cTn id="119" dur="1" fill="hold">
                                          <p:stCondLst>
                                            <p:cond delay="0"/>
                                          </p:stCondLst>
                                        </p:cTn>
                                        <p:tgtEl>
                                          <p:spTgt spid="3">
                                            <p:txEl>
                                              <p:pRg st="10" end="10"/>
                                            </p:txEl>
                                          </p:spTgt>
                                        </p:tgtEl>
                                        <p:attrNameLst>
                                          <p:attrName>style.visibility</p:attrName>
                                        </p:attrNameLst>
                                      </p:cBhvr>
                                      <p:to>
                                        <p:strVal val="visible"/>
                                      </p:to>
                                    </p:set>
                                    <p:anim calcmode="lin" valueType="num">
                                      <p:cBhvr>
                                        <p:cTn id="120"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121"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22"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23"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24" dur="500"/>
                                        <p:tgtEl>
                                          <p:spTgt spid="3">
                                            <p:txEl>
                                              <p:pRg st="10" end="10"/>
                                            </p:txEl>
                                          </p:spTgt>
                                        </p:tgtEl>
                                      </p:cBhvr>
                                    </p:animEffect>
                                  </p:childTnLst>
                                </p:cTn>
                              </p:par>
                              <p:par>
                                <p:cTn id="125" presetID="54" presetClass="entr" presetSubtype="0" accel="100000" fill="hold" nodeType="withEffect">
                                  <p:stCondLst>
                                    <p:cond delay="0"/>
                                  </p:stCondLst>
                                  <p:childTnLst>
                                    <p:set>
                                      <p:cBhvr>
                                        <p:cTn id="126" dur="1" fill="hold">
                                          <p:stCondLst>
                                            <p:cond delay="0"/>
                                          </p:stCondLst>
                                        </p:cTn>
                                        <p:tgtEl>
                                          <p:spTgt spid="3">
                                            <p:txEl>
                                              <p:pRg st="11" end="11"/>
                                            </p:txEl>
                                          </p:spTgt>
                                        </p:tgtEl>
                                        <p:attrNameLst>
                                          <p:attrName>style.visibility</p:attrName>
                                        </p:attrNameLst>
                                      </p:cBhvr>
                                      <p:to>
                                        <p:strVal val="visible"/>
                                      </p:to>
                                    </p:set>
                                    <p:anim calcmode="lin" valueType="num">
                                      <p:cBhvr>
                                        <p:cTn id="127"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28"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29"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30"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31" dur="500"/>
                                        <p:tgtEl>
                                          <p:spTgt spid="3">
                                            <p:txEl>
                                              <p:pRg st="11" end="11"/>
                                            </p:txEl>
                                          </p:spTgt>
                                        </p:tgtEl>
                                      </p:cBhvr>
                                    </p:animEffect>
                                  </p:childTnLst>
                                </p:cTn>
                              </p:par>
                              <p:par>
                                <p:cTn id="132" presetID="54" presetClass="entr" presetSubtype="0" accel="100000" fill="hold" nodeType="withEffect">
                                  <p:stCondLst>
                                    <p:cond delay="0"/>
                                  </p:stCondLst>
                                  <p:childTnLst>
                                    <p:set>
                                      <p:cBhvr>
                                        <p:cTn id="133" dur="1" fill="hold">
                                          <p:stCondLst>
                                            <p:cond delay="0"/>
                                          </p:stCondLst>
                                        </p:cTn>
                                        <p:tgtEl>
                                          <p:spTgt spid="3">
                                            <p:txEl>
                                              <p:pRg st="12" end="12"/>
                                            </p:txEl>
                                          </p:spTgt>
                                        </p:tgtEl>
                                        <p:attrNameLst>
                                          <p:attrName>style.visibility</p:attrName>
                                        </p:attrNameLst>
                                      </p:cBhvr>
                                      <p:to>
                                        <p:strVal val="visible"/>
                                      </p:to>
                                    </p:set>
                                    <p:anim calcmode="lin" valueType="num">
                                      <p:cBhvr>
                                        <p:cTn id="134"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35"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36"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37"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38" dur="500"/>
                                        <p:tgtEl>
                                          <p:spTgt spid="3">
                                            <p:txEl>
                                              <p:pRg st="12" end="12"/>
                                            </p:txEl>
                                          </p:spTgt>
                                        </p:tgtEl>
                                      </p:cBhvr>
                                    </p:animEffect>
                                  </p:childTnLst>
                                </p:cTn>
                              </p:par>
                              <p:par>
                                <p:cTn id="139" presetID="54" presetClass="entr" presetSubtype="0" accel="100000" fill="hold" nodeType="withEffect">
                                  <p:stCondLst>
                                    <p:cond delay="0"/>
                                  </p:stCondLst>
                                  <p:childTnLst>
                                    <p:set>
                                      <p:cBhvr>
                                        <p:cTn id="140" dur="1" fill="hold">
                                          <p:stCondLst>
                                            <p:cond delay="0"/>
                                          </p:stCondLst>
                                        </p:cTn>
                                        <p:tgtEl>
                                          <p:spTgt spid="3">
                                            <p:txEl>
                                              <p:pRg st="13" end="13"/>
                                            </p:txEl>
                                          </p:spTgt>
                                        </p:tgtEl>
                                        <p:attrNameLst>
                                          <p:attrName>style.visibility</p:attrName>
                                        </p:attrNameLst>
                                      </p:cBhvr>
                                      <p:to>
                                        <p:strVal val="visible"/>
                                      </p:to>
                                    </p:set>
                                    <p:anim calcmode="lin" valueType="num">
                                      <p:cBhvr>
                                        <p:cTn id="141" dur="5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42" dur="5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43" dur="5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44"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4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Simboličke adrese</a:t>
            </a:r>
            <a:endParaRPr lang="hr-HR" dirty="0"/>
          </a:p>
        </p:txBody>
      </p:sp>
      <p:sp>
        <p:nvSpPr>
          <p:cNvPr id="3" name="Rezervirano mjesto sadržaja 2"/>
          <p:cNvSpPr>
            <a:spLocks noGrp="1"/>
          </p:cNvSpPr>
          <p:nvPr>
            <p:ph idx="1"/>
          </p:nvPr>
        </p:nvSpPr>
        <p:spPr>
          <a:xfrm>
            <a:off x="285750" y="1071562"/>
            <a:ext cx="8229600" cy="5381773"/>
          </a:xfrm>
        </p:spPr>
        <p:txBody>
          <a:bodyPr/>
          <a:lstStyle/>
          <a:p>
            <a:r>
              <a:rPr lang="hr-HR" dirty="0" smtClean="0"/>
              <a:t>Koliko IP-adresa znaš?</a:t>
            </a:r>
          </a:p>
          <a:p>
            <a:r>
              <a:rPr lang="hr-HR" dirty="0" smtClean="0"/>
              <a:t>Koja je IP-adresa </a:t>
            </a:r>
            <a:r>
              <a:rPr lang="hr-HR" i="1" dirty="0" err="1" smtClean="0"/>
              <a:t>Facebooka</a:t>
            </a:r>
            <a:r>
              <a:rPr lang="hr-HR" dirty="0" smtClean="0"/>
              <a:t>?</a:t>
            </a:r>
          </a:p>
          <a:p>
            <a:endParaRPr lang="hr-HR" dirty="0" smtClean="0"/>
          </a:p>
          <a:p>
            <a:r>
              <a:rPr lang="hr-HR" dirty="0" smtClean="0"/>
              <a:t>Primjer simboličke adrese: www.facebook.com</a:t>
            </a:r>
          </a:p>
          <a:p>
            <a:endParaRPr lang="hr-HR" sz="100" dirty="0" smtClean="0"/>
          </a:p>
          <a:p>
            <a:pPr algn="ctr">
              <a:buNone/>
            </a:pPr>
            <a:r>
              <a:rPr lang="hr-HR" sz="2800" dirty="0" smtClean="0"/>
              <a:t>sportski.net.hr</a:t>
            </a:r>
          </a:p>
          <a:p>
            <a:endParaRPr lang="hr-HR" dirty="0" smtClean="0"/>
          </a:p>
          <a:p>
            <a:endParaRPr lang="hr-HR" dirty="0" smtClean="0"/>
          </a:p>
          <a:p>
            <a:endParaRPr lang="hr-HR" sz="1400" b="1" dirty="0" smtClean="0">
              <a:solidFill>
                <a:srgbClr val="FFC000"/>
              </a:solidFill>
            </a:endParaRPr>
          </a:p>
          <a:p>
            <a:r>
              <a:rPr lang="hr-HR" b="1" dirty="0" smtClean="0">
                <a:solidFill>
                  <a:srgbClr val="FFC000"/>
                </a:solidFill>
              </a:rPr>
              <a:t>DNS – sustav domena</a:t>
            </a:r>
          </a:p>
          <a:p>
            <a:pPr lvl="1"/>
            <a:r>
              <a:rPr lang="hr-HR" dirty="0" smtClean="0"/>
              <a:t>Povezuje IP-adrese i simboličke adrese</a:t>
            </a:r>
          </a:p>
          <a:p>
            <a:pPr lvl="1"/>
            <a:r>
              <a:rPr lang="hr-HR" dirty="0" smtClean="0"/>
              <a:t>Hijerarhijski sustav</a:t>
            </a:r>
          </a:p>
          <a:p>
            <a:pPr lvl="1"/>
            <a:r>
              <a:rPr lang="hr-HR" dirty="0" smtClean="0"/>
              <a:t>Vršne domene: hr, de, si, </a:t>
            </a:r>
            <a:r>
              <a:rPr lang="hr-HR" dirty="0" err="1" smtClean="0"/>
              <a:t>com</a:t>
            </a:r>
            <a:r>
              <a:rPr lang="hr-HR" dirty="0" smtClean="0"/>
              <a:t>, </a:t>
            </a:r>
            <a:r>
              <a:rPr lang="hr-HR" dirty="0" err="1" smtClean="0"/>
              <a:t>biz</a:t>
            </a:r>
            <a:r>
              <a:rPr lang="hr-HR" dirty="0" smtClean="0"/>
              <a:t>, net, </a:t>
            </a:r>
            <a:r>
              <a:rPr lang="hr-HR" dirty="0" err="1" smtClean="0"/>
              <a:t>org</a:t>
            </a:r>
            <a:r>
              <a:rPr lang="hr-HR" dirty="0" smtClean="0"/>
              <a:t>…</a:t>
            </a:r>
          </a:p>
          <a:p>
            <a:pPr lvl="1"/>
            <a:r>
              <a:rPr lang="hr-HR" dirty="0" err="1" smtClean="0"/>
              <a:t>Domain</a:t>
            </a:r>
            <a:r>
              <a:rPr lang="hr-HR" dirty="0" smtClean="0"/>
              <a:t> </a:t>
            </a:r>
            <a:r>
              <a:rPr lang="hr-HR" dirty="0" err="1" smtClean="0"/>
              <a:t>Name</a:t>
            </a:r>
            <a:r>
              <a:rPr lang="hr-HR" dirty="0" smtClean="0"/>
              <a:t> </a:t>
            </a:r>
            <a:r>
              <a:rPr lang="hr-HR" dirty="0" err="1" smtClean="0">
                <a:solidFill>
                  <a:srgbClr val="FFC000"/>
                </a:solidFill>
              </a:rPr>
              <a:t>System</a:t>
            </a:r>
            <a:r>
              <a:rPr lang="hr-HR" dirty="0" smtClean="0"/>
              <a:t> i </a:t>
            </a:r>
            <a:r>
              <a:rPr lang="hr-HR" dirty="0" err="1" smtClean="0"/>
              <a:t>Domain</a:t>
            </a:r>
            <a:r>
              <a:rPr lang="hr-HR" dirty="0" smtClean="0"/>
              <a:t> </a:t>
            </a:r>
            <a:r>
              <a:rPr lang="hr-HR" dirty="0" err="1" smtClean="0"/>
              <a:t>Name</a:t>
            </a:r>
            <a:r>
              <a:rPr lang="hr-HR" dirty="0" smtClean="0"/>
              <a:t> </a:t>
            </a:r>
            <a:r>
              <a:rPr lang="hr-HR" dirty="0" smtClean="0">
                <a:solidFill>
                  <a:srgbClr val="FFC000"/>
                </a:solidFill>
              </a:rPr>
              <a:t>Server</a:t>
            </a:r>
          </a:p>
          <a:p>
            <a:endParaRPr lang="hr-HR" dirty="0" smtClean="0"/>
          </a:p>
          <a:p>
            <a:endParaRPr lang="hr-HR" dirty="0" smtClean="0"/>
          </a:p>
          <a:p>
            <a:endParaRPr lang="hr-HR" dirty="0" smtClean="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12</a:t>
            </a:fld>
            <a:endParaRPr lang="hr-HR" dirty="0"/>
          </a:p>
        </p:txBody>
      </p:sp>
      <p:sp>
        <p:nvSpPr>
          <p:cNvPr id="8" name="Desna vitičasta zagrada 7"/>
          <p:cNvSpPr/>
          <p:nvPr/>
        </p:nvSpPr>
        <p:spPr>
          <a:xfrm rot="5400000">
            <a:off x="3743908" y="2816932"/>
            <a:ext cx="288032" cy="12241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9" name="Desna vitičasta zagrada 8"/>
          <p:cNvSpPr/>
          <p:nvPr/>
        </p:nvSpPr>
        <p:spPr>
          <a:xfrm rot="5400000">
            <a:off x="4572000" y="3284984"/>
            <a:ext cx="504056" cy="5040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0" name="Desna vitičasta zagrada 9"/>
          <p:cNvSpPr/>
          <p:nvPr/>
        </p:nvSpPr>
        <p:spPr>
          <a:xfrm rot="5400000">
            <a:off x="5004048" y="3501008"/>
            <a:ext cx="720080" cy="28803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1" name="TekstniOkvir 10"/>
          <p:cNvSpPr txBox="1"/>
          <p:nvPr/>
        </p:nvSpPr>
        <p:spPr>
          <a:xfrm>
            <a:off x="3347864" y="3573016"/>
            <a:ext cx="1069524" cy="369332"/>
          </a:xfrm>
          <a:prstGeom prst="rect">
            <a:avLst/>
          </a:prstGeom>
          <a:noFill/>
        </p:spPr>
        <p:txBody>
          <a:bodyPr wrap="none" rtlCol="0">
            <a:spAutoFit/>
          </a:bodyPr>
          <a:lstStyle/>
          <a:p>
            <a:r>
              <a:rPr lang="hr-HR" dirty="0" smtClean="0">
                <a:solidFill>
                  <a:schemeClr val="bg1"/>
                </a:solidFill>
              </a:rPr>
              <a:t>računalo</a:t>
            </a:r>
            <a:endParaRPr lang="hr-HR" dirty="0">
              <a:solidFill>
                <a:schemeClr val="bg1"/>
              </a:solidFill>
            </a:endParaRPr>
          </a:p>
        </p:txBody>
      </p:sp>
      <p:sp>
        <p:nvSpPr>
          <p:cNvPr id="12" name="TekstniOkvir 11"/>
          <p:cNvSpPr txBox="1"/>
          <p:nvPr/>
        </p:nvSpPr>
        <p:spPr>
          <a:xfrm>
            <a:off x="3707904" y="3861048"/>
            <a:ext cx="1512168" cy="369332"/>
          </a:xfrm>
          <a:prstGeom prst="rect">
            <a:avLst/>
          </a:prstGeom>
          <a:noFill/>
        </p:spPr>
        <p:txBody>
          <a:bodyPr wrap="square" rtlCol="0">
            <a:spAutoFit/>
          </a:bodyPr>
          <a:lstStyle/>
          <a:p>
            <a:r>
              <a:rPr lang="hr-HR" dirty="0" err="1" smtClean="0">
                <a:solidFill>
                  <a:schemeClr val="bg1"/>
                </a:solidFill>
              </a:rPr>
              <a:t>poddomena</a:t>
            </a:r>
            <a:endParaRPr lang="hr-HR" dirty="0">
              <a:solidFill>
                <a:schemeClr val="bg1"/>
              </a:solidFill>
            </a:endParaRPr>
          </a:p>
        </p:txBody>
      </p:sp>
      <p:sp>
        <p:nvSpPr>
          <p:cNvPr id="13" name="TekstniOkvir 12"/>
          <p:cNvSpPr txBox="1"/>
          <p:nvPr/>
        </p:nvSpPr>
        <p:spPr>
          <a:xfrm>
            <a:off x="5220072" y="4005064"/>
            <a:ext cx="1018227" cy="646331"/>
          </a:xfrm>
          <a:prstGeom prst="rect">
            <a:avLst/>
          </a:prstGeom>
          <a:noFill/>
        </p:spPr>
        <p:txBody>
          <a:bodyPr wrap="none" rtlCol="0">
            <a:spAutoFit/>
          </a:bodyPr>
          <a:lstStyle/>
          <a:p>
            <a:r>
              <a:rPr lang="hr-HR" dirty="0" smtClean="0">
                <a:solidFill>
                  <a:schemeClr val="bg1"/>
                </a:solidFill>
              </a:rPr>
              <a:t>vršna</a:t>
            </a:r>
            <a:br>
              <a:rPr lang="hr-HR" dirty="0" smtClean="0">
                <a:solidFill>
                  <a:schemeClr val="bg1"/>
                </a:solidFill>
              </a:rPr>
            </a:br>
            <a:r>
              <a:rPr lang="hr-HR" dirty="0" smtClean="0">
                <a:solidFill>
                  <a:schemeClr val="bg1"/>
                </a:solidFill>
              </a:rPr>
              <a:t>domena</a:t>
            </a:r>
            <a:endParaRPr lang="hr-H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4" presetClass="entr" presetSubtype="0" accel="100000" fill="hold"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 calcmode="lin" valueType="num">
                                      <p:cBhvr>
                                        <p:cTn id="82"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3"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4"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5"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4" presetClass="entr" presetSubtype="0" accel="10000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92"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93"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94"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95" dur="500"/>
                                        <p:tgtEl>
                                          <p:spTgt spid="3">
                                            <p:txEl>
                                              <p:pRg st="11" end="11"/>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p:cTn id="98"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9"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00"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01"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02" dur="500"/>
                                        <p:tgtEl>
                                          <p:spTgt spid="3">
                                            <p:txEl>
                                              <p:pRg st="12" end="1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4" presetClass="entr" presetSubtype="0" accel="100000" fill="hold" nodeType="clickEffect">
                                  <p:stCondLst>
                                    <p:cond delay="0"/>
                                  </p:stCondLst>
                                  <p:childTnLst>
                                    <p:set>
                                      <p:cBhvr>
                                        <p:cTn id="106" dur="1" fill="hold">
                                          <p:stCondLst>
                                            <p:cond delay="0"/>
                                          </p:stCondLst>
                                        </p:cTn>
                                        <p:tgtEl>
                                          <p:spTgt spid="3">
                                            <p:txEl>
                                              <p:pRg st="13" end="13"/>
                                            </p:txEl>
                                          </p:spTgt>
                                        </p:tgtEl>
                                        <p:attrNameLst>
                                          <p:attrName>style.visibility</p:attrName>
                                        </p:attrNameLst>
                                      </p:cBhvr>
                                      <p:to>
                                        <p:strVal val="visible"/>
                                      </p:to>
                                    </p:set>
                                    <p:anim calcmode="lin" valueType="num">
                                      <p:cBhvr>
                                        <p:cTn id="107" dur="5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08" dur="5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9" dur="5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10"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1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Hijerarhija DNS-a</a:t>
            </a:r>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13</a:t>
            </a:fld>
            <a:endParaRPr lang="hr-HR" dirty="0"/>
          </a:p>
        </p:txBody>
      </p:sp>
      <p:pic>
        <p:nvPicPr>
          <p:cNvPr id="7" name="Picture 2"/>
          <p:cNvPicPr>
            <a:picLocks noGrp="1" noChangeAspect="1" noChangeArrowheads="1"/>
          </p:cNvPicPr>
          <p:nvPr>
            <p:ph idx="1"/>
          </p:nvPr>
        </p:nvPicPr>
        <p:blipFill>
          <a:blip r:embed="rId2" cstate="print"/>
          <a:srcRect l="18900" t="27720" r="17051" b="10121"/>
          <a:stretch>
            <a:fillRect/>
          </a:stretch>
        </p:blipFill>
        <p:spPr bwMode="auto">
          <a:xfrm>
            <a:off x="395536" y="1196751"/>
            <a:ext cx="8352928" cy="50665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Kako DNS radi?</a:t>
            </a:r>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14</a:t>
            </a:fld>
            <a:endParaRPr lang="hr-HR" dirty="0"/>
          </a:p>
        </p:txBody>
      </p:sp>
      <p:pic>
        <p:nvPicPr>
          <p:cNvPr id="7170" name="Picture 2"/>
          <p:cNvPicPr>
            <a:picLocks noGrp="1" noChangeAspect="1" noChangeArrowheads="1"/>
          </p:cNvPicPr>
          <p:nvPr>
            <p:ph idx="1"/>
          </p:nvPr>
        </p:nvPicPr>
        <p:blipFill>
          <a:blip r:embed="rId3" cstate="print"/>
          <a:srcRect l="19282" t="25183" r="17719" b="13770"/>
          <a:stretch>
            <a:fillRect/>
          </a:stretch>
        </p:blipFill>
        <p:spPr bwMode="auto">
          <a:xfrm>
            <a:off x="683568" y="1412776"/>
            <a:ext cx="7728301" cy="4680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URL</a:t>
            </a:r>
            <a:endParaRPr lang="hr-HR" dirty="0"/>
          </a:p>
        </p:txBody>
      </p:sp>
      <p:sp>
        <p:nvSpPr>
          <p:cNvPr id="3" name="Rezervirano mjesto sadržaja 2"/>
          <p:cNvSpPr>
            <a:spLocks noGrp="1"/>
          </p:cNvSpPr>
          <p:nvPr>
            <p:ph idx="1"/>
          </p:nvPr>
        </p:nvSpPr>
        <p:spPr/>
        <p:txBody>
          <a:bodyPr/>
          <a:lstStyle/>
          <a:p>
            <a:r>
              <a:rPr lang="hr-HR" dirty="0" smtClean="0"/>
              <a:t>Jedinstvena adresa mrežnog resursa (slika, video, </a:t>
            </a:r>
            <a:br>
              <a:rPr lang="hr-HR" dirty="0" smtClean="0"/>
            </a:br>
            <a:r>
              <a:rPr lang="hr-HR" i="1" dirty="0" smtClean="0"/>
              <a:t>web</a:t>
            </a:r>
            <a:r>
              <a:rPr lang="hr-HR" dirty="0" smtClean="0"/>
              <a:t>-stranica…)</a:t>
            </a:r>
          </a:p>
          <a:p>
            <a:endParaRPr lang="hr-HR" dirty="0" smtClean="0"/>
          </a:p>
          <a:p>
            <a:pPr>
              <a:buNone/>
            </a:pPr>
            <a:r>
              <a:rPr lang="hr-HR" dirty="0" smtClean="0"/>
              <a:t>Primjer:</a:t>
            </a:r>
          </a:p>
          <a:p>
            <a:pPr>
              <a:buNone/>
            </a:pPr>
            <a:endParaRPr lang="hr-HR" dirty="0" smtClean="0"/>
          </a:p>
          <a:p>
            <a:pPr algn="ctr">
              <a:buNone/>
            </a:pPr>
            <a:r>
              <a:rPr lang="hr-HR" dirty="0" smtClean="0"/>
              <a:t>http://sportski.net.hr/nogomet/</a:t>
            </a:r>
            <a:r>
              <a:rPr lang="hr-HR" dirty="0" err="1" smtClean="0"/>
              <a:t>hnl</a:t>
            </a:r>
            <a:r>
              <a:rPr lang="hr-HR" dirty="0" smtClean="0"/>
              <a:t>/</a:t>
            </a:r>
            <a:r>
              <a:rPr lang="hr-HR" dirty="0" err="1" smtClean="0"/>
              <a:t>page.html</a:t>
            </a:r>
            <a:r>
              <a:rPr lang="hr-HR" dirty="0" smtClean="0"/>
              <a:t>?pos=n1#din</a:t>
            </a:r>
          </a:p>
          <a:p>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15</a:t>
            </a:fld>
            <a:endParaRPr lang="hr-HR" dirty="0"/>
          </a:p>
        </p:txBody>
      </p:sp>
      <p:sp>
        <p:nvSpPr>
          <p:cNvPr id="10" name="Desna vitičasta zagrada 9"/>
          <p:cNvSpPr/>
          <p:nvPr/>
        </p:nvSpPr>
        <p:spPr>
          <a:xfrm rot="5400000">
            <a:off x="683568" y="3501008"/>
            <a:ext cx="288032" cy="4320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1" name="Desna vitičasta zagrada 10"/>
          <p:cNvSpPr/>
          <p:nvPr/>
        </p:nvSpPr>
        <p:spPr>
          <a:xfrm rot="5400000">
            <a:off x="1907704" y="2996952"/>
            <a:ext cx="720080" cy="187220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2" name="Desna vitičasta zagrada 11"/>
          <p:cNvSpPr/>
          <p:nvPr/>
        </p:nvSpPr>
        <p:spPr>
          <a:xfrm rot="5400000">
            <a:off x="3815916" y="3104964"/>
            <a:ext cx="720080" cy="165618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3" name="Desna vitičasta zagrada 12"/>
          <p:cNvSpPr/>
          <p:nvPr/>
        </p:nvSpPr>
        <p:spPr>
          <a:xfrm rot="5400000">
            <a:off x="5400092" y="3248980"/>
            <a:ext cx="720080" cy="136815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4" name="Desna vitičasta zagrada 13"/>
          <p:cNvSpPr/>
          <p:nvPr/>
        </p:nvSpPr>
        <p:spPr>
          <a:xfrm rot="5400000">
            <a:off x="6732240" y="3429000"/>
            <a:ext cx="720080" cy="100811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5" name="Desna vitičasta zagrada 14"/>
          <p:cNvSpPr/>
          <p:nvPr/>
        </p:nvSpPr>
        <p:spPr>
          <a:xfrm rot="5400000">
            <a:off x="7632340" y="3753036"/>
            <a:ext cx="720080" cy="36004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6" name="TekstniOkvir 15"/>
          <p:cNvSpPr txBox="1"/>
          <p:nvPr/>
        </p:nvSpPr>
        <p:spPr>
          <a:xfrm>
            <a:off x="0" y="3933056"/>
            <a:ext cx="1377300" cy="923330"/>
          </a:xfrm>
          <a:prstGeom prst="rect">
            <a:avLst/>
          </a:prstGeom>
          <a:noFill/>
        </p:spPr>
        <p:txBody>
          <a:bodyPr wrap="none" rtlCol="0">
            <a:spAutoFit/>
          </a:bodyPr>
          <a:lstStyle/>
          <a:p>
            <a:pPr algn="ctr"/>
            <a:r>
              <a:rPr lang="hr-HR" dirty="0" smtClean="0">
                <a:solidFill>
                  <a:schemeClr val="bg1"/>
                </a:solidFill>
              </a:rPr>
              <a:t>Shema</a:t>
            </a:r>
            <a:br>
              <a:rPr lang="hr-HR" dirty="0" smtClean="0">
                <a:solidFill>
                  <a:schemeClr val="bg1"/>
                </a:solidFill>
              </a:rPr>
            </a:br>
            <a:r>
              <a:rPr lang="hr-HR" dirty="0" smtClean="0">
                <a:solidFill>
                  <a:schemeClr val="bg1"/>
                </a:solidFill>
              </a:rPr>
              <a:t>(uobičajeno</a:t>
            </a:r>
            <a:br>
              <a:rPr lang="hr-HR" dirty="0" smtClean="0">
                <a:solidFill>
                  <a:schemeClr val="bg1"/>
                </a:solidFill>
              </a:rPr>
            </a:br>
            <a:r>
              <a:rPr lang="hr-HR" dirty="0" smtClean="0">
                <a:solidFill>
                  <a:schemeClr val="bg1"/>
                </a:solidFill>
              </a:rPr>
              <a:t>protokol)</a:t>
            </a:r>
            <a:endParaRPr lang="hr-HR" dirty="0">
              <a:solidFill>
                <a:schemeClr val="bg1"/>
              </a:solidFill>
            </a:endParaRPr>
          </a:p>
        </p:txBody>
      </p:sp>
      <p:sp>
        <p:nvSpPr>
          <p:cNvPr id="17" name="TekstniOkvir 16"/>
          <p:cNvSpPr txBox="1"/>
          <p:nvPr/>
        </p:nvSpPr>
        <p:spPr>
          <a:xfrm>
            <a:off x="1403648" y="4365104"/>
            <a:ext cx="1944216" cy="923330"/>
          </a:xfrm>
          <a:prstGeom prst="rect">
            <a:avLst/>
          </a:prstGeom>
          <a:noFill/>
        </p:spPr>
        <p:txBody>
          <a:bodyPr wrap="square" rtlCol="0">
            <a:spAutoFit/>
          </a:bodyPr>
          <a:lstStyle/>
          <a:p>
            <a:pPr algn="ctr"/>
            <a:r>
              <a:rPr lang="hr-HR" dirty="0" smtClean="0">
                <a:solidFill>
                  <a:schemeClr val="bg1"/>
                </a:solidFill>
              </a:rPr>
              <a:t>Naziv računala</a:t>
            </a:r>
            <a:br>
              <a:rPr lang="hr-HR" dirty="0" smtClean="0">
                <a:solidFill>
                  <a:schemeClr val="bg1"/>
                </a:solidFill>
              </a:rPr>
            </a:br>
            <a:r>
              <a:rPr lang="hr-HR" dirty="0" smtClean="0">
                <a:solidFill>
                  <a:schemeClr val="bg1"/>
                </a:solidFill>
              </a:rPr>
              <a:t>(</a:t>
            </a:r>
            <a:r>
              <a:rPr lang="hr-HR" dirty="0" err="1" smtClean="0">
                <a:solidFill>
                  <a:schemeClr val="bg1"/>
                </a:solidFill>
              </a:rPr>
              <a:t>simblička</a:t>
            </a:r>
            <a:r>
              <a:rPr lang="hr-HR" dirty="0" smtClean="0">
                <a:solidFill>
                  <a:schemeClr val="bg1"/>
                </a:solidFill>
              </a:rPr>
              <a:t> ili </a:t>
            </a:r>
            <a:br>
              <a:rPr lang="hr-HR" dirty="0" smtClean="0">
                <a:solidFill>
                  <a:schemeClr val="bg1"/>
                </a:solidFill>
              </a:rPr>
            </a:br>
            <a:r>
              <a:rPr lang="hr-HR" dirty="0" smtClean="0">
                <a:solidFill>
                  <a:schemeClr val="bg1"/>
                </a:solidFill>
              </a:rPr>
              <a:t>IP-adresa)</a:t>
            </a:r>
            <a:endParaRPr lang="hr-HR" dirty="0">
              <a:solidFill>
                <a:schemeClr val="bg1"/>
              </a:solidFill>
            </a:endParaRPr>
          </a:p>
        </p:txBody>
      </p:sp>
      <p:sp>
        <p:nvSpPr>
          <p:cNvPr id="18" name="TekstniOkvir 17"/>
          <p:cNvSpPr txBox="1"/>
          <p:nvPr/>
        </p:nvSpPr>
        <p:spPr>
          <a:xfrm>
            <a:off x="3275856" y="4365104"/>
            <a:ext cx="1800494" cy="646331"/>
          </a:xfrm>
          <a:prstGeom prst="rect">
            <a:avLst/>
          </a:prstGeom>
          <a:noFill/>
        </p:spPr>
        <p:txBody>
          <a:bodyPr wrap="none" rtlCol="0">
            <a:spAutoFit/>
          </a:bodyPr>
          <a:lstStyle/>
          <a:p>
            <a:pPr algn="ctr"/>
            <a:r>
              <a:rPr lang="hr-HR" dirty="0" smtClean="0">
                <a:solidFill>
                  <a:schemeClr val="bg1"/>
                </a:solidFill>
              </a:rPr>
              <a:t>Put</a:t>
            </a:r>
            <a:br>
              <a:rPr lang="hr-HR" dirty="0" smtClean="0">
                <a:solidFill>
                  <a:schemeClr val="bg1"/>
                </a:solidFill>
              </a:rPr>
            </a:br>
            <a:r>
              <a:rPr lang="hr-HR" dirty="0" smtClean="0">
                <a:solidFill>
                  <a:schemeClr val="bg1"/>
                </a:solidFill>
              </a:rPr>
              <a:t>(na poslužitelju)</a:t>
            </a:r>
            <a:endParaRPr lang="hr-HR" dirty="0">
              <a:solidFill>
                <a:schemeClr val="bg1"/>
              </a:solidFill>
            </a:endParaRPr>
          </a:p>
        </p:txBody>
      </p:sp>
      <p:sp>
        <p:nvSpPr>
          <p:cNvPr id="19" name="TekstniOkvir 18"/>
          <p:cNvSpPr txBox="1"/>
          <p:nvPr/>
        </p:nvSpPr>
        <p:spPr>
          <a:xfrm>
            <a:off x="5101707" y="4365104"/>
            <a:ext cx="1326004" cy="646331"/>
          </a:xfrm>
          <a:prstGeom prst="rect">
            <a:avLst/>
          </a:prstGeom>
          <a:noFill/>
        </p:spPr>
        <p:txBody>
          <a:bodyPr wrap="none" rtlCol="0">
            <a:spAutoFit/>
          </a:bodyPr>
          <a:lstStyle/>
          <a:p>
            <a:pPr algn="ctr"/>
            <a:r>
              <a:rPr lang="hr-HR" dirty="0" smtClean="0">
                <a:solidFill>
                  <a:schemeClr val="bg1"/>
                </a:solidFill>
              </a:rPr>
              <a:t>Naziv</a:t>
            </a:r>
            <a:br>
              <a:rPr lang="hr-HR" dirty="0" smtClean="0">
                <a:solidFill>
                  <a:schemeClr val="bg1"/>
                </a:solidFill>
              </a:rPr>
            </a:br>
            <a:r>
              <a:rPr lang="hr-HR" dirty="0" smtClean="0">
                <a:solidFill>
                  <a:schemeClr val="bg1"/>
                </a:solidFill>
              </a:rPr>
              <a:t>dokumenta</a:t>
            </a:r>
            <a:endParaRPr lang="hr-HR" dirty="0">
              <a:solidFill>
                <a:schemeClr val="bg1"/>
              </a:solidFill>
            </a:endParaRPr>
          </a:p>
        </p:txBody>
      </p:sp>
      <p:sp>
        <p:nvSpPr>
          <p:cNvPr id="20" name="TekstniOkvir 19"/>
          <p:cNvSpPr txBox="1"/>
          <p:nvPr/>
        </p:nvSpPr>
        <p:spPr>
          <a:xfrm>
            <a:off x="6876256" y="4365104"/>
            <a:ext cx="595036" cy="369332"/>
          </a:xfrm>
          <a:prstGeom prst="rect">
            <a:avLst/>
          </a:prstGeom>
          <a:noFill/>
        </p:spPr>
        <p:txBody>
          <a:bodyPr wrap="none" rtlCol="0">
            <a:spAutoFit/>
          </a:bodyPr>
          <a:lstStyle/>
          <a:p>
            <a:pPr algn="ctr"/>
            <a:r>
              <a:rPr lang="hr-HR" dirty="0" smtClean="0">
                <a:solidFill>
                  <a:schemeClr val="bg1"/>
                </a:solidFill>
              </a:rPr>
              <a:t>Upit</a:t>
            </a:r>
            <a:endParaRPr lang="hr-HR" dirty="0">
              <a:solidFill>
                <a:schemeClr val="bg1"/>
              </a:solidFill>
            </a:endParaRPr>
          </a:p>
        </p:txBody>
      </p:sp>
      <p:sp>
        <p:nvSpPr>
          <p:cNvPr id="21" name="TekstniOkvir 20"/>
          <p:cNvSpPr txBox="1"/>
          <p:nvPr/>
        </p:nvSpPr>
        <p:spPr>
          <a:xfrm>
            <a:off x="7668344" y="4365104"/>
            <a:ext cx="1172117" cy="646331"/>
          </a:xfrm>
          <a:prstGeom prst="rect">
            <a:avLst/>
          </a:prstGeom>
          <a:noFill/>
        </p:spPr>
        <p:txBody>
          <a:bodyPr wrap="none" rtlCol="0">
            <a:spAutoFit/>
          </a:bodyPr>
          <a:lstStyle/>
          <a:p>
            <a:pPr algn="ctr"/>
            <a:r>
              <a:rPr lang="hr-HR" dirty="0" smtClean="0">
                <a:solidFill>
                  <a:schemeClr val="bg1"/>
                </a:solidFill>
              </a:rPr>
              <a:t>Fragment</a:t>
            </a:r>
          </a:p>
          <a:p>
            <a:pPr algn="ctr"/>
            <a:r>
              <a:rPr lang="hr-HR" dirty="0" smtClean="0">
                <a:solidFill>
                  <a:schemeClr val="bg1"/>
                </a:solidFill>
              </a:rPr>
              <a:t>(sidrište)</a:t>
            </a:r>
            <a:endParaRPr lang="hr-H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Paketni prijenos podataka</a:t>
            </a:r>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16</a:t>
            </a:fld>
            <a:endParaRPr lang="hr-HR" dirty="0"/>
          </a:p>
        </p:txBody>
      </p:sp>
      <p:pic>
        <p:nvPicPr>
          <p:cNvPr id="7" name="Picture 2" descr="D:\My documents\informatika - materijali (II-gimanzja)\internet.gif"/>
          <p:cNvPicPr>
            <a:picLocks noGrp="1" noChangeAspect="1" noChangeArrowheads="1"/>
          </p:cNvPicPr>
          <p:nvPr>
            <p:ph idx="1"/>
          </p:nvPr>
        </p:nvPicPr>
        <p:blipFill>
          <a:blip r:embed="rId3" cstate="print"/>
          <a:srcRect/>
          <a:stretch>
            <a:fillRect/>
          </a:stretch>
        </p:blipFill>
        <p:spPr bwMode="auto">
          <a:xfrm>
            <a:off x="251520" y="1071562"/>
            <a:ext cx="8712968" cy="5309765"/>
          </a:xfrm>
          <a:prstGeom prst="rect">
            <a:avLst/>
          </a:prstGeom>
          <a:noFill/>
          <a:ln w="9525">
            <a:noFill/>
            <a:miter lim="800000"/>
            <a:headEnd/>
            <a:tailEnd/>
          </a:ln>
        </p:spPr>
      </p:pic>
      <p:sp>
        <p:nvSpPr>
          <p:cNvPr id="8" name="Pravokutnik 7"/>
          <p:cNvSpPr/>
          <p:nvPr/>
        </p:nvSpPr>
        <p:spPr>
          <a:xfrm>
            <a:off x="539552" y="234888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P</a:t>
            </a:r>
            <a:endParaRPr lang="hr-HR" b="1" dirty="0">
              <a:solidFill>
                <a:schemeClr val="tx1"/>
              </a:solidFill>
            </a:endParaRPr>
          </a:p>
        </p:txBody>
      </p:sp>
      <p:sp>
        <p:nvSpPr>
          <p:cNvPr id="9" name="Pravokutnik 8"/>
          <p:cNvSpPr/>
          <p:nvPr/>
        </p:nvSpPr>
        <p:spPr>
          <a:xfrm>
            <a:off x="539552" y="285293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O</a:t>
            </a:r>
            <a:endParaRPr lang="hr-HR" b="1" dirty="0">
              <a:solidFill>
                <a:schemeClr val="tx1"/>
              </a:solidFill>
            </a:endParaRPr>
          </a:p>
        </p:txBody>
      </p:sp>
      <p:sp>
        <p:nvSpPr>
          <p:cNvPr id="10" name="Pravokutnik 9"/>
          <p:cNvSpPr/>
          <p:nvPr/>
        </p:nvSpPr>
        <p:spPr>
          <a:xfrm>
            <a:off x="539552" y="335699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R</a:t>
            </a:r>
            <a:endParaRPr lang="hr-HR" b="1" dirty="0">
              <a:solidFill>
                <a:schemeClr val="tx1"/>
              </a:solidFill>
            </a:endParaRPr>
          </a:p>
        </p:txBody>
      </p:sp>
      <p:sp>
        <p:nvSpPr>
          <p:cNvPr id="11" name="Pravokutnik 10"/>
          <p:cNvSpPr/>
          <p:nvPr/>
        </p:nvSpPr>
        <p:spPr>
          <a:xfrm>
            <a:off x="539552" y="386104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U</a:t>
            </a:r>
            <a:endParaRPr lang="hr-HR" b="1" dirty="0">
              <a:solidFill>
                <a:schemeClr val="tx1"/>
              </a:solidFill>
            </a:endParaRPr>
          </a:p>
        </p:txBody>
      </p:sp>
      <p:sp>
        <p:nvSpPr>
          <p:cNvPr id="12" name="Pravokutnik 11"/>
          <p:cNvSpPr/>
          <p:nvPr/>
        </p:nvSpPr>
        <p:spPr>
          <a:xfrm>
            <a:off x="539552" y="436510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K</a:t>
            </a:r>
            <a:endParaRPr lang="hr-HR" b="1" dirty="0">
              <a:solidFill>
                <a:schemeClr val="tx1"/>
              </a:solidFill>
            </a:endParaRPr>
          </a:p>
        </p:txBody>
      </p:sp>
      <p:sp>
        <p:nvSpPr>
          <p:cNvPr id="13" name="Pravokutnik 12"/>
          <p:cNvSpPr/>
          <p:nvPr/>
        </p:nvSpPr>
        <p:spPr>
          <a:xfrm>
            <a:off x="539552" y="486916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A</a:t>
            </a:r>
            <a:endParaRPr lang="hr-HR" b="1" dirty="0">
              <a:solidFill>
                <a:schemeClr val="tx1"/>
              </a:solidFill>
            </a:endParaRPr>
          </a:p>
        </p:txBody>
      </p:sp>
      <p:sp>
        <p:nvSpPr>
          <p:cNvPr id="15" name="Pravokutnik 14"/>
          <p:cNvSpPr/>
          <p:nvPr/>
        </p:nvSpPr>
        <p:spPr>
          <a:xfrm>
            <a:off x="539552" y="2276872"/>
            <a:ext cx="12241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PORUKA</a:t>
            </a:r>
            <a:endParaRPr lang="hr-HR" b="1" dirty="0">
              <a:solidFill>
                <a:schemeClr val="tx1"/>
              </a:solidFill>
            </a:endParaRPr>
          </a:p>
        </p:txBody>
      </p:sp>
      <p:sp>
        <p:nvSpPr>
          <p:cNvPr id="17" name="Pravokutnik 16"/>
          <p:cNvSpPr/>
          <p:nvPr/>
        </p:nvSpPr>
        <p:spPr>
          <a:xfrm>
            <a:off x="7668344" y="3573016"/>
            <a:ext cx="12241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PORUKA</a:t>
            </a:r>
            <a:endParaRPr lang="hr-HR" b="1" dirty="0">
              <a:solidFill>
                <a:schemeClr val="tx1"/>
              </a:solidFill>
            </a:endParaRPr>
          </a:p>
        </p:txBody>
      </p:sp>
      <p:sp>
        <p:nvSpPr>
          <p:cNvPr id="18" name="Pravokutnik 17"/>
          <p:cNvSpPr/>
          <p:nvPr/>
        </p:nvSpPr>
        <p:spPr>
          <a:xfrm>
            <a:off x="323528" y="227687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tx1"/>
                </a:solidFill>
              </a:rPr>
              <a:t>A</a:t>
            </a:r>
            <a:endParaRPr lang="hr-H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grpId="1" nodeType="clickEffect">
                                  <p:stCondLst>
                                    <p:cond delay="0"/>
                                  </p:stCondLst>
                                  <p:childTnLst>
                                    <p:anim calcmode="lin" valueType="num">
                                      <p:cBhvr>
                                        <p:cTn id="12" dur="500"/>
                                        <p:tgtEl>
                                          <p:spTgt spid="15"/>
                                        </p:tgtEl>
                                        <p:attrNameLst>
                                          <p:attrName>ppt_w</p:attrName>
                                        </p:attrNameLst>
                                      </p:cBhvr>
                                      <p:tavLst>
                                        <p:tav tm="0">
                                          <p:val>
                                            <p:strVal val="ppt_w"/>
                                          </p:val>
                                        </p:tav>
                                        <p:tav tm="100000">
                                          <p:val>
                                            <p:fltVal val="0"/>
                                          </p:val>
                                        </p:tav>
                                      </p:tavLst>
                                    </p:anim>
                                    <p:anim calcmode="lin" valueType="num">
                                      <p:cBhvr>
                                        <p:cTn id="13" dur="500"/>
                                        <p:tgtEl>
                                          <p:spTgt spid="15"/>
                                        </p:tgtEl>
                                        <p:attrNameLst>
                                          <p:attrName>ppt_h</p:attrName>
                                        </p:attrNameLst>
                                      </p:cBhvr>
                                      <p:tavLst>
                                        <p:tav tm="0">
                                          <p:val>
                                            <p:strVal val="ppt_h"/>
                                          </p:val>
                                        </p:tav>
                                        <p:tav tm="100000">
                                          <p:val>
                                            <p:fltVal val="0"/>
                                          </p:val>
                                        </p:tav>
                                      </p:tavLst>
                                    </p:anim>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47"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par>
                                <p:cTn id="41" presetID="50" presetClass="entr" presetSubtype="0"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3"/>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par>
                                <p:cTn id="46" presetID="2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childTnLst>
                                </p:cTn>
                              </p:par>
                              <p:par>
                                <p:cTn id="50" presetID="26"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1" nodeType="clickEffect">
                                  <p:stCondLst>
                                    <p:cond delay="0"/>
                                  </p:stCondLst>
                                  <p:childTnLst>
                                    <p:animMotion origin="layout" path="M 0 0 C -0.00173 -0.05046 -0.00347 -0.1007 0.02899 -0.12107 C 0.06146 -0.14144 0.13507 -0.12685 0.19479 -0.12292 C 0.25452 -0.11898 0.35677 -0.11736 0.38698 -0.09815 C 0.41719 -0.07894 0.40226 -0.0294 0.37639 -0.00695 C 0.35052 0.01551 0.2257 0.0169 0.2316 0.0368 C 0.2375 0.05671 0.35712 0.12245 0.41198 0.11227 C 0.46684 0.10208 0.50799 0.01227 0.56042 -0.02454 C 0.6132 -0.06134 0.68472 -0.11111 0.72778 -0.1088 C 0.77083 -0.10648 0.80278 -0.05509 0.81858 -0.01065 C 0.83438 0.03379 0.82153 0.12708 0.8224 0.15787 C 0.82327 0.18866 0.82344 0.18102 0.82379 0.17361 " pathEditMode="relative" ptsTypes="aaaaaaaaaaaA">
                                      <p:cBhvr>
                                        <p:cTn id="69" dur="10000" fill="hold"/>
                                        <p:tgtEl>
                                          <p:spTgt spid="8"/>
                                        </p:tgtEl>
                                        <p:attrNameLst>
                                          <p:attrName>ppt_x</p:attrName>
                                          <p:attrName>ppt_y</p:attrName>
                                        </p:attrNameLst>
                                      </p:cBhvr>
                                    </p:animMotion>
                                  </p:childTnLst>
                                </p:cTn>
                              </p:par>
                              <p:par>
                                <p:cTn id="70" presetID="0" presetClass="path" presetSubtype="0" accel="50000" decel="50000" fill="hold" grpId="1" nodeType="withEffect">
                                  <p:stCondLst>
                                    <p:cond delay="500"/>
                                  </p:stCondLst>
                                  <p:childTnLst>
                                    <p:animMotion origin="layout" path="M 1.11111E-6 -0.01342 C -0.00434 -0.08958 -0.00851 -0.16574 0.02812 -0.1949 C 0.06493 -0.22384 0.15712 -0.19328 0.21996 -0.18819 C 0.28264 -0.18333 0.34635 -0.1787 0.40503 -0.16527 C 0.46371 -0.15162 0.51441 -0.10555 0.5717 -0.10764 C 0.62882 -0.10949 0.70208 -0.18773 0.74878 -0.17685 C 0.79566 -0.16574 0.83941 -0.09884 0.85278 -0.04143 C 0.86614 0.01598 0.83264 0.13311 0.82864 0.16806 " pathEditMode="relative" rAng="0" ptsTypes="aaaaaaaA">
                                      <p:cBhvr>
                                        <p:cTn id="71" dur="7500" fill="hold"/>
                                        <p:tgtEl>
                                          <p:spTgt spid="9"/>
                                        </p:tgtEl>
                                        <p:attrNameLst>
                                          <p:attrName>ppt_x</p:attrName>
                                          <p:attrName>ppt_y</p:attrName>
                                        </p:attrNameLst>
                                      </p:cBhvr>
                                      <p:rCtr x="429" y="-15"/>
                                    </p:animMotion>
                                  </p:childTnLst>
                                </p:cTn>
                              </p:par>
                              <p:par>
                                <p:cTn id="72" presetID="0" presetClass="path" presetSubtype="0" accel="50000" decel="50000" fill="hold" grpId="1" nodeType="withEffect">
                                  <p:stCondLst>
                                    <p:cond delay="0"/>
                                  </p:stCondLst>
                                  <p:childTnLst>
                                    <p:animMotion origin="layout" path="M 0 0 C 0.0026 -0.10671 0.00538 -0.21343 0.03819 -0.2544 C 0.071 -0.29537 0.13802 -0.24907 0.19739 -0.2456 C 0.25677 -0.24213 0.33229 -0.24699 0.39479 -0.23333 C 0.45729 -0.21968 0.51163 -0.16088 0.57239 -0.1632 C 0.63316 -0.16551 0.71389 -0.26829 0.7592 -0.24745 C 0.80451 -0.22662 0.83298 -0.10857 0.84479 -0.03889 C 0.85659 0.03125 0.8434 0.10162 0.83021 0.17199 " pathEditMode="relative" ptsTypes="aaaaaaaA">
                                      <p:cBhvr>
                                        <p:cTn id="73" dur="10000" fill="hold"/>
                                        <p:tgtEl>
                                          <p:spTgt spid="10"/>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C 0.00069 -0.15394 0.00156 -0.30787 0.03819 -0.36482 C 0.07483 -0.42176 0.16042 -0.34699 0.21979 -0.34213 C 0.27917 -0.33727 0.36562 -0.35579 0.39479 -0.33495 C 0.42396 -0.31412 0.42135 -0.24213 0.39479 -0.21736 C 0.36823 -0.19259 0.23229 -0.20417 0.23559 -0.18588 C 0.23889 -0.16759 0.3566 -0.09444 0.41441 -0.10694 C 0.47222 -0.11944 0.52934 -0.22384 0.58281 -0.26134 C 0.63628 -0.29884 0.69236 -0.3412 0.73559 -0.33148 C 0.77882 -0.32176 0.82691 -0.28333 0.84201 -0.20347 C 0.85712 -0.12361 0.82899 0.08889 0.82639 0.14745 " pathEditMode="relative" ptsTypes="aaaaaaaaaaA">
                                      <p:cBhvr>
                                        <p:cTn id="75" dur="10000" fill="hold"/>
                                        <p:tgtEl>
                                          <p:spTgt spid="11"/>
                                        </p:tgtEl>
                                        <p:attrNameLst>
                                          <p:attrName>ppt_x</p:attrName>
                                          <p:attrName>ppt_y</p:attrName>
                                        </p:attrNameLst>
                                      </p:cBhvr>
                                    </p:animMotion>
                                  </p:childTnLst>
                                </p:cTn>
                              </p:par>
                              <p:par>
                                <p:cTn id="76" presetID="0" presetClass="path" presetSubtype="0" accel="50000" decel="50000" fill="hold" grpId="1" nodeType="withEffect">
                                  <p:stCondLst>
                                    <p:cond delay="500"/>
                                  </p:stCondLst>
                                  <p:childTnLst>
                                    <p:animMotion origin="layout" path="M 0 0 C -0.00521 -0.18148 -0.01024 -0.36273 0.02222 -0.42986 C 0.05469 -0.49699 0.13125 -0.41088 0.19462 -0.40347 C 0.25799 -0.39606 0.33906 -0.39954 0.4026 -0.38588 C 0.46615 -0.37222 0.51632 -0.31759 0.57622 -0.32106 C 0.63611 -0.32454 0.7158 -0.42361 0.76181 -0.40694 C 0.80781 -0.39028 0.84184 -0.31018 0.8526 -0.22106 C 0.86337 -0.13194 0.84479 -0.00208 0.82622 0.12801 " pathEditMode="relative" ptsTypes="aaaaaaaA">
                                      <p:cBhvr>
                                        <p:cTn id="77" dur="7500" fill="hold"/>
                                        <p:tgtEl>
                                          <p:spTgt spid="12"/>
                                        </p:tgtEl>
                                        <p:attrNameLst>
                                          <p:attrName>ppt_x</p:attrName>
                                          <p:attrName>ppt_y</p:attrName>
                                        </p:attrNameLst>
                                      </p:cBhvr>
                                    </p:animMotion>
                                  </p:childTnLst>
                                </p:cTn>
                              </p:par>
                              <p:par>
                                <p:cTn id="78" presetID="0" presetClass="path" presetSubtype="0" accel="50000" decel="50000" fill="hold" grpId="1" nodeType="withEffect">
                                  <p:stCondLst>
                                    <p:cond delay="1000"/>
                                  </p:stCondLst>
                                  <p:childTnLst>
                                    <p:animMotion origin="layout" path="M 0 0 C -0.00555 -0.18959 -0.01094 -0.37894 0.0184 -0.45973 C 0.04774 -0.54051 0.11163 -0.4831 0.17639 -0.48426 C 0.24115 -0.48542 0.34149 -0.47986 0.4066 -0.46667 C 0.4717 -0.45348 0.51129 -0.40278 0.56719 -0.40533 C 0.62309 -0.40787 0.69549 -0.49283 0.74219 -0.48241 C 0.78889 -0.47199 0.83229 -0.43912 0.8474 -0.34213 C 0.8625 -0.24514 0.84774 -0.07269 0.83299 0.1 " pathEditMode="relative" ptsTypes="aaaaaaaA">
                                      <p:cBhvr>
                                        <p:cTn id="79" dur="7500" fill="hold"/>
                                        <p:tgtEl>
                                          <p:spTgt spid="13"/>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53" presetClass="exit" presetSubtype="0" fill="hold" grpId="2" nodeType="clickEffect">
                                  <p:stCondLst>
                                    <p:cond delay="0"/>
                                  </p:stCondLst>
                                  <p:childTnLst>
                                    <p:anim calcmode="lin" valueType="num">
                                      <p:cBhvr>
                                        <p:cTn id="83" dur="500"/>
                                        <p:tgtEl>
                                          <p:spTgt spid="8"/>
                                        </p:tgtEl>
                                        <p:attrNameLst>
                                          <p:attrName>ppt_w</p:attrName>
                                        </p:attrNameLst>
                                      </p:cBhvr>
                                      <p:tavLst>
                                        <p:tav tm="0">
                                          <p:val>
                                            <p:strVal val="ppt_w"/>
                                          </p:val>
                                        </p:tav>
                                        <p:tav tm="100000">
                                          <p:val>
                                            <p:fltVal val="0"/>
                                          </p:val>
                                        </p:tav>
                                      </p:tavLst>
                                    </p:anim>
                                    <p:anim calcmode="lin" valueType="num">
                                      <p:cBhvr>
                                        <p:cTn id="84" dur="500"/>
                                        <p:tgtEl>
                                          <p:spTgt spid="8"/>
                                        </p:tgtEl>
                                        <p:attrNameLst>
                                          <p:attrName>ppt_h</p:attrName>
                                        </p:attrNameLst>
                                      </p:cBhvr>
                                      <p:tavLst>
                                        <p:tav tm="0">
                                          <p:val>
                                            <p:strVal val="ppt_h"/>
                                          </p:val>
                                        </p:tav>
                                        <p:tav tm="100000">
                                          <p:val>
                                            <p:fltVal val="0"/>
                                          </p:val>
                                        </p:tav>
                                      </p:tavLst>
                                    </p:anim>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par>
                                <p:cTn id="87" presetID="53" presetClass="exit" presetSubtype="0" fill="hold" grpId="2" nodeType="withEffect">
                                  <p:stCondLst>
                                    <p:cond delay="0"/>
                                  </p:stCondLst>
                                  <p:childTnLst>
                                    <p:anim calcmode="lin" valueType="num">
                                      <p:cBhvr>
                                        <p:cTn id="88" dur="500"/>
                                        <p:tgtEl>
                                          <p:spTgt spid="9"/>
                                        </p:tgtEl>
                                        <p:attrNameLst>
                                          <p:attrName>ppt_w</p:attrName>
                                        </p:attrNameLst>
                                      </p:cBhvr>
                                      <p:tavLst>
                                        <p:tav tm="0">
                                          <p:val>
                                            <p:strVal val="ppt_w"/>
                                          </p:val>
                                        </p:tav>
                                        <p:tav tm="100000">
                                          <p:val>
                                            <p:fltVal val="0"/>
                                          </p:val>
                                        </p:tav>
                                      </p:tavLst>
                                    </p:anim>
                                    <p:anim calcmode="lin" valueType="num">
                                      <p:cBhvr>
                                        <p:cTn id="89" dur="500"/>
                                        <p:tgtEl>
                                          <p:spTgt spid="9"/>
                                        </p:tgtEl>
                                        <p:attrNameLst>
                                          <p:attrName>ppt_h</p:attrName>
                                        </p:attrNameLst>
                                      </p:cBhvr>
                                      <p:tavLst>
                                        <p:tav tm="0">
                                          <p:val>
                                            <p:strVal val="ppt_h"/>
                                          </p:val>
                                        </p:tav>
                                        <p:tav tm="100000">
                                          <p:val>
                                            <p:fltVal val="0"/>
                                          </p:val>
                                        </p:tav>
                                      </p:tavLst>
                                    </p:anim>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par>
                                <p:cTn id="92" presetID="53" presetClass="exit" presetSubtype="0" fill="hold" grpId="2" nodeType="withEffect">
                                  <p:stCondLst>
                                    <p:cond delay="0"/>
                                  </p:stCondLst>
                                  <p:childTnLst>
                                    <p:anim calcmode="lin" valueType="num">
                                      <p:cBhvr>
                                        <p:cTn id="93" dur="500"/>
                                        <p:tgtEl>
                                          <p:spTgt spid="10"/>
                                        </p:tgtEl>
                                        <p:attrNameLst>
                                          <p:attrName>ppt_w</p:attrName>
                                        </p:attrNameLst>
                                      </p:cBhvr>
                                      <p:tavLst>
                                        <p:tav tm="0">
                                          <p:val>
                                            <p:strVal val="ppt_w"/>
                                          </p:val>
                                        </p:tav>
                                        <p:tav tm="100000">
                                          <p:val>
                                            <p:fltVal val="0"/>
                                          </p:val>
                                        </p:tav>
                                      </p:tavLst>
                                    </p:anim>
                                    <p:anim calcmode="lin" valueType="num">
                                      <p:cBhvr>
                                        <p:cTn id="94" dur="500"/>
                                        <p:tgtEl>
                                          <p:spTgt spid="10"/>
                                        </p:tgtEl>
                                        <p:attrNameLst>
                                          <p:attrName>ppt_h</p:attrName>
                                        </p:attrNameLst>
                                      </p:cBhvr>
                                      <p:tavLst>
                                        <p:tav tm="0">
                                          <p:val>
                                            <p:strVal val="ppt_h"/>
                                          </p:val>
                                        </p:tav>
                                        <p:tav tm="100000">
                                          <p:val>
                                            <p:fltVal val="0"/>
                                          </p:val>
                                        </p:tav>
                                      </p:tavLst>
                                    </p:anim>
                                    <p:animEffect transition="out" filter="fade">
                                      <p:cBhvr>
                                        <p:cTn id="95" dur="500"/>
                                        <p:tgtEl>
                                          <p:spTgt spid="10"/>
                                        </p:tgtEl>
                                      </p:cBhvr>
                                    </p:animEffect>
                                    <p:set>
                                      <p:cBhvr>
                                        <p:cTn id="96" dur="1" fill="hold">
                                          <p:stCondLst>
                                            <p:cond delay="499"/>
                                          </p:stCondLst>
                                        </p:cTn>
                                        <p:tgtEl>
                                          <p:spTgt spid="10"/>
                                        </p:tgtEl>
                                        <p:attrNameLst>
                                          <p:attrName>style.visibility</p:attrName>
                                        </p:attrNameLst>
                                      </p:cBhvr>
                                      <p:to>
                                        <p:strVal val="hidden"/>
                                      </p:to>
                                    </p:set>
                                  </p:childTnLst>
                                </p:cTn>
                              </p:par>
                              <p:par>
                                <p:cTn id="97" presetID="53" presetClass="exit" presetSubtype="0" fill="hold" grpId="2" nodeType="withEffect">
                                  <p:stCondLst>
                                    <p:cond delay="0"/>
                                  </p:stCondLst>
                                  <p:childTnLst>
                                    <p:anim calcmode="lin" valueType="num">
                                      <p:cBhvr>
                                        <p:cTn id="98" dur="500"/>
                                        <p:tgtEl>
                                          <p:spTgt spid="11"/>
                                        </p:tgtEl>
                                        <p:attrNameLst>
                                          <p:attrName>ppt_w</p:attrName>
                                        </p:attrNameLst>
                                      </p:cBhvr>
                                      <p:tavLst>
                                        <p:tav tm="0">
                                          <p:val>
                                            <p:strVal val="ppt_w"/>
                                          </p:val>
                                        </p:tav>
                                        <p:tav tm="100000">
                                          <p:val>
                                            <p:fltVal val="0"/>
                                          </p:val>
                                        </p:tav>
                                      </p:tavLst>
                                    </p:anim>
                                    <p:anim calcmode="lin" valueType="num">
                                      <p:cBhvr>
                                        <p:cTn id="99" dur="500"/>
                                        <p:tgtEl>
                                          <p:spTgt spid="11"/>
                                        </p:tgtEl>
                                        <p:attrNameLst>
                                          <p:attrName>ppt_h</p:attrName>
                                        </p:attrNameLst>
                                      </p:cBhvr>
                                      <p:tavLst>
                                        <p:tav tm="0">
                                          <p:val>
                                            <p:strVal val="ppt_h"/>
                                          </p:val>
                                        </p:tav>
                                        <p:tav tm="100000">
                                          <p:val>
                                            <p:fltVal val="0"/>
                                          </p:val>
                                        </p:tav>
                                      </p:tavLst>
                                    </p:anim>
                                    <p:animEffect transition="out" filter="fade">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par>
                                <p:cTn id="102" presetID="53" presetClass="exit" presetSubtype="0" fill="hold" grpId="2" nodeType="withEffect">
                                  <p:stCondLst>
                                    <p:cond delay="0"/>
                                  </p:stCondLst>
                                  <p:childTnLst>
                                    <p:anim calcmode="lin" valueType="num">
                                      <p:cBhvr>
                                        <p:cTn id="103" dur="500"/>
                                        <p:tgtEl>
                                          <p:spTgt spid="12"/>
                                        </p:tgtEl>
                                        <p:attrNameLst>
                                          <p:attrName>ppt_w</p:attrName>
                                        </p:attrNameLst>
                                      </p:cBhvr>
                                      <p:tavLst>
                                        <p:tav tm="0">
                                          <p:val>
                                            <p:strVal val="ppt_w"/>
                                          </p:val>
                                        </p:tav>
                                        <p:tav tm="100000">
                                          <p:val>
                                            <p:fltVal val="0"/>
                                          </p:val>
                                        </p:tav>
                                      </p:tavLst>
                                    </p:anim>
                                    <p:anim calcmode="lin" valueType="num">
                                      <p:cBhvr>
                                        <p:cTn id="104" dur="500"/>
                                        <p:tgtEl>
                                          <p:spTgt spid="12"/>
                                        </p:tgtEl>
                                        <p:attrNameLst>
                                          <p:attrName>ppt_h</p:attrName>
                                        </p:attrNameLst>
                                      </p:cBhvr>
                                      <p:tavLst>
                                        <p:tav tm="0">
                                          <p:val>
                                            <p:strVal val="ppt_h"/>
                                          </p:val>
                                        </p:tav>
                                        <p:tav tm="100000">
                                          <p:val>
                                            <p:fltVal val="0"/>
                                          </p:val>
                                        </p:tav>
                                      </p:tavLst>
                                    </p:anim>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53" presetClass="exit" presetSubtype="0" fill="hold" grpId="2" nodeType="withEffect">
                                  <p:stCondLst>
                                    <p:cond delay="0"/>
                                  </p:stCondLst>
                                  <p:childTnLst>
                                    <p:anim calcmode="lin" valueType="num">
                                      <p:cBhvr>
                                        <p:cTn id="108" dur="500"/>
                                        <p:tgtEl>
                                          <p:spTgt spid="13"/>
                                        </p:tgtEl>
                                        <p:attrNameLst>
                                          <p:attrName>ppt_w</p:attrName>
                                        </p:attrNameLst>
                                      </p:cBhvr>
                                      <p:tavLst>
                                        <p:tav tm="0">
                                          <p:val>
                                            <p:strVal val="ppt_w"/>
                                          </p:val>
                                        </p:tav>
                                        <p:tav tm="100000">
                                          <p:val>
                                            <p:fltVal val="0"/>
                                          </p:val>
                                        </p:tav>
                                      </p:tavLst>
                                    </p:anim>
                                    <p:anim calcmode="lin" valueType="num">
                                      <p:cBhvr>
                                        <p:cTn id="109" dur="500"/>
                                        <p:tgtEl>
                                          <p:spTgt spid="13"/>
                                        </p:tgtEl>
                                        <p:attrNameLst>
                                          <p:attrName>ppt_h</p:attrName>
                                        </p:attrNameLst>
                                      </p:cBhvr>
                                      <p:tavLst>
                                        <p:tav tm="0">
                                          <p:val>
                                            <p:strVal val="ppt_h"/>
                                          </p:val>
                                        </p:tav>
                                        <p:tav tm="100000">
                                          <p:val>
                                            <p:fltVal val="0"/>
                                          </p:val>
                                        </p:tav>
                                      </p:tavLst>
                                    </p:anim>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23" presetClass="entr" presetSubtype="16"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p:cTn id="114" dur="500" fill="hold"/>
                                        <p:tgtEl>
                                          <p:spTgt spid="17"/>
                                        </p:tgtEl>
                                        <p:attrNameLst>
                                          <p:attrName>ppt_w</p:attrName>
                                        </p:attrNameLst>
                                      </p:cBhvr>
                                      <p:tavLst>
                                        <p:tav tm="0">
                                          <p:val>
                                            <p:fltVal val="0"/>
                                          </p:val>
                                        </p:tav>
                                        <p:tav tm="100000">
                                          <p:val>
                                            <p:strVal val="#ppt_w"/>
                                          </p:val>
                                        </p:tav>
                                      </p:tavLst>
                                    </p:anim>
                                    <p:anim calcmode="lin" valueType="num">
                                      <p:cBhvr>
                                        <p:cTn id="115"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grpId="1" nodeType="clickEffect">
                                  <p:stCondLst>
                                    <p:cond delay="0"/>
                                  </p:stCondLst>
                                  <p:childTnLst>
                                    <p:set>
                                      <p:cBhvr>
                                        <p:cTn id="119" dur="1" fill="hold">
                                          <p:stCondLst>
                                            <p:cond delay="0"/>
                                          </p:stCondLst>
                                        </p:cTn>
                                        <p:tgtEl>
                                          <p:spTgt spid="18"/>
                                        </p:tgtEl>
                                        <p:attrNameLst>
                                          <p:attrName>style.visibility</p:attrName>
                                        </p:attrNameLst>
                                      </p:cBhvr>
                                      <p:to>
                                        <p:strVal val="visible"/>
                                      </p:to>
                                    </p:set>
                                    <p:anim calcmode="lin" valueType="num">
                                      <p:cBhvr>
                                        <p:cTn id="120" dur="500" fill="hold"/>
                                        <p:tgtEl>
                                          <p:spTgt spid="18"/>
                                        </p:tgtEl>
                                        <p:attrNameLst>
                                          <p:attrName>ppt_w</p:attrName>
                                        </p:attrNameLst>
                                      </p:cBhvr>
                                      <p:tavLst>
                                        <p:tav tm="0">
                                          <p:val>
                                            <p:fltVal val="0"/>
                                          </p:val>
                                        </p:tav>
                                        <p:tav tm="100000">
                                          <p:val>
                                            <p:strVal val="#ppt_w"/>
                                          </p:val>
                                        </p:tav>
                                      </p:tavLst>
                                    </p:anim>
                                    <p:anim calcmode="lin" valueType="num">
                                      <p:cBhvr>
                                        <p:cTn id="121"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0" presetClass="path" presetSubtype="0" accel="50000" decel="50000" fill="hold" grpId="0" nodeType="clickEffect">
                                  <p:stCondLst>
                                    <p:cond delay="0"/>
                                  </p:stCondLst>
                                  <p:childTnLst>
                                    <p:animMotion origin="layout" path="M -3.61111E-6 -2.59259E-6 C 0.00399 -0.0507 0.00799 -0.10139 0.04479 -0.12292 C 0.0816 -0.14445 0.18629 -0.13403 0.22049 -0.12986 C 0.25469 -0.1257 0.25504 -0.10741 0.25 -0.09746 C 0.24497 -0.0875 0.19983 -0.06435 0.18976 -0.06991 C 0.17969 -0.07546 0.15243 -0.12384 0.18976 -0.13148 C 0.22708 -0.13912 0.36962 -0.1213 0.41406 -0.11621 C 0.45851 -0.11111 0.45278 -0.11019 0.45643 -0.1007 C 0.46007 -0.09121 0.44757 -0.06458 0.43577 -0.05972 C 0.42396 -0.05486 0.39497 -0.06296 0.38577 -0.07176 C 0.37656 -0.08056 0.37344 -0.10509 0.38073 -0.11273 C 0.38802 -0.12037 0.41823 -0.13843 0.42934 -0.11783 C 0.44045 -0.09722 0.45764 -0.01528 0.4474 0.01042 C 0.43715 0.03611 0.37431 0.0412 0.36788 0.03588 C 0.36146 0.03055 0.39549 -0.0206 0.40886 -0.02222 C 0.42222 -0.02384 0.46649 0.01204 0.44861 0.02569 C 0.43073 0.03935 0.33594 0.05046 0.30122 0.05995 C 0.26649 0.06944 0.2507 0.0875 0.23976 0.08217 C 0.22882 0.07685 0.22743 0.03565 0.23577 0.02731 C 0.2441 0.01898 0.27761 0.02523 0.28976 0.03264 C 0.30191 0.04004 0.28941 0.05764 0.30886 0.07176 C 0.3283 0.08588 0.37986 0.10602 0.40643 0.11805 C 0.43299 0.13009 0.4592 0.15 0.46788 0.14375 C 0.47656 0.1375 0.46736 0.09004 0.45886 0.08032 C 0.45035 0.0706 0.42448 0.07546 0.41667 0.08565 C 0.40886 0.09583 0.4 0.13588 0.41146 0.1419 C 0.42292 0.14792 0.45486 0.14305 0.48577 0.12153 C 0.51667 0.1 0.57083 0.03889 0.5974 0.01204 C 0.62396 -0.01482 0.64844 -0.02847 0.64479 -0.03935 C 0.64115 -0.05023 0.58733 -0.06019 0.57552 -0.05301 C 0.56372 -0.04583 0.56632 -0.00718 0.57431 0.00347 C 0.58229 0.01412 0.59879 0.02685 0.62309 0.01042 C 0.6474 -0.00602 0.69809 -0.07107 0.72049 -0.0956 C 0.74288 -0.12014 0.74236 -0.13519 0.75764 -0.13658 C 0.77292 -0.13796 0.81389 -0.11667 0.81268 -0.10417 C 0.81146 -0.09167 0.76649 -0.05996 0.75 -0.06158 C 0.73351 -0.0632 0.70764 -0.10046 0.71406 -0.11435 C 0.72049 -0.12824 0.76337 -0.16783 0.78837 -0.14514 C 0.81337 -0.12246 0.85018 -0.04908 0.86406 0.02222 C 0.87795 0.09352 0.87049 0.23889 0.8717 0.28217 " pathEditMode="relative" ptsTypes="aaaaaaaaaaaaaaaaaaaaaaaaaaaaaaaaaaaaaaaA">
                                      <p:cBhvr>
                                        <p:cTn id="125" dur="15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5" grpId="0" animBg="1"/>
      <p:bldP spid="15" grpId="1" animBg="1"/>
      <p:bldP spid="17" grpId="0"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Povezivanje na Internet</a:t>
            </a:r>
            <a:endParaRPr lang="hr-HR" dirty="0"/>
          </a:p>
        </p:txBody>
      </p:sp>
      <p:sp>
        <p:nvSpPr>
          <p:cNvPr id="3" name="Rezervirano mjesto sadržaja 2"/>
          <p:cNvSpPr>
            <a:spLocks noGrp="1"/>
          </p:cNvSpPr>
          <p:nvPr>
            <p:ph idx="1"/>
          </p:nvPr>
        </p:nvSpPr>
        <p:spPr/>
        <p:txBody>
          <a:bodyPr/>
          <a:lstStyle/>
          <a:p>
            <a:r>
              <a:rPr lang="hr-HR" b="1" dirty="0" smtClean="0"/>
              <a:t>Za spajanje na Internet moramo imati:</a:t>
            </a:r>
          </a:p>
          <a:p>
            <a:pPr lvl="1"/>
            <a:r>
              <a:rPr lang="hr-HR" dirty="0" smtClean="0"/>
              <a:t>Računalo</a:t>
            </a:r>
          </a:p>
          <a:p>
            <a:pPr lvl="1"/>
            <a:r>
              <a:rPr lang="hr-HR" dirty="0" smtClean="0"/>
              <a:t>Uređaj(e) za povezivanje</a:t>
            </a:r>
          </a:p>
          <a:p>
            <a:pPr lvl="1"/>
            <a:r>
              <a:rPr lang="hr-HR" dirty="0" smtClean="0"/>
              <a:t>Telefonsku liniju (ili bežičnu mrežu u okolini)</a:t>
            </a:r>
          </a:p>
          <a:p>
            <a:pPr lvl="1"/>
            <a:r>
              <a:rPr lang="hr-HR" dirty="0" smtClean="0"/>
              <a:t>Korisnički račun kod nekog davatelja internetskih usluga</a:t>
            </a:r>
          </a:p>
          <a:p>
            <a:pPr lvl="1"/>
            <a:r>
              <a:rPr lang="hr-HR" dirty="0" smtClean="0"/>
              <a:t>Odgovarajuće programe za korištenje internetskih usluga</a:t>
            </a:r>
          </a:p>
          <a:p>
            <a:pPr lvl="1"/>
            <a:r>
              <a:rPr lang="hr-HR" dirty="0" smtClean="0"/>
              <a:t>Program za zaštitu od zloćudnih programa (virusi, crvi…)</a:t>
            </a:r>
          </a:p>
          <a:p>
            <a:endParaRPr lang="hr-HR" dirty="0" smtClean="0"/>
          </a:p>
          <a:p>
            <a:r>
              <a:rPr lang="hr-HR" b="1" dirty="0" smtClean="0">
                <a:solidFill>
                  <a:srgbClr val="FFC000"/>
                </a:solidFill>
              </a:rPr>
              <a:t>ISP (davatelj internetskih usluga)</a:t>
            </a:r>
          </a:p>
          <a:p>
            <a:endParaRPr lang="hr-HR" dirty="0" smtClean="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17</a:t>
            </a:fld>
            <a:endParaRPr lang="hr-HR" dirty="0"/>
          </a:p>
        </p:txBody>
      </p:sp>
      <p:pic>
        <p:nvPicPr>
          <p:cNvPr id="9219" name="Picture 3"/>
          <p:cNvPicPr>
            <a:picLocks noChangeAspect="1" noChangeArrowheads="1"/>
          </p:cNvPicPr>
          <p:nvPr/>
        </p:nvPicPr>
        <p:blipFill>
          <a:blip r:embed="rId2" cstate="print"/>
          <a:srcRect l="10498" t="31100" r="13222" b="31100"/>
          <a:stretch>
            <a:fillRect/>
          </a:stretch>
        </p:blipFill>
        <p:spPr bwMode="auto">
          <a:xfrm>
            <a:off x="467544" y="4653136"/>
            <a:ext cx="1944216" cy="555490"/>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t="34046" b="37727"/>
          <a:stretch>
            <a:fillRect/>
          </a:stretch>
        </p:blipFill>
        <p:spPr bwMode="auto">
          <a:xfrm>
            <a:off x="467544" y="5373216"/>
            <a:ext cx="1956098" cy="53144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2555776" y="4653136"/>
            <a:ext cx="1296144" cy="1296144"/>
          </a:xfrm>
          <a:prstGeom prst="rect">
            <a:avLst/>
          </a:prstGeom>
          <a:noFill/>
          <a:ln w="9525">
            <a:noFill/>
            <a:miter lim="800000"/>
            <a:headEnd/>
            <a:tailEnd/>
          </a:ln>
        </p:spPr>
      </p:pic>
      <p:pic>
        <p:nvPicPr>
          <p:cNvPr id="9222" name="Picture 6"/>
          <p:cNvPicPr>
            <a:picLocks noChangeAspect="1" noChangeArrowheads="1"/>
          </p:cNvPicPr>
          <p:nvPr/>
        </p:nvPicPr>
        <p:blipFill>
          <a:blip r:embed="rId5" cstate="print"/>
          <a:srcRect l="6294" t="17414" r="6294" b="19587"/>
          <a:stretch>
            <a:fillRect/>
          </a:stretch>
        </p:blipFill>
        <p:spPr bwMode="auto">
          <a:xfrm>
            <a:off x="3995937" y="4653136"/>
            <a:ext cx="1469957" cy="576064"/>
          </a:xfrm>
          <a:prstGeom prst="rect">
            <a:avLst/>
          </a:prstGeom>
          <a:noFill/>
          <a:ln w="9525">
            <a:noFill/>
            <a:miter lim="800000"/>
            <a:headEnd/>
            <a:tailEnd/>
          </a:ln>
        </p:spPr>
      </p:pic>
      <p:pic>
        <p:nvPicPr>
          <p:cNvPr id="9223" name="Picture 7"/>
          <p:cNvPicPr>
            <a:picLocks noChangeAspect="1" noChangeArrowheads="1"/>
          </p:cNvPicPr>
          <p:nvPr/>
        </p:nvPicPr>
        <p:blipFill>
          <a:blip r:embed="rId6" cstate="print"/>
          <a:srcRect/>
          <a:stretch>
            <a:fillRect/>
          </a:stretch>
        </p:blipFill>
        <p:spPr bwMode="auto">
          <a:xfrm>
            <a:off x="5580112" y="4653136"/>
            <a:ext cx="1440160" cy="1382554"/>
          </a:xfrm>
          <a:prstGeom prst="rect">
            <a:avLst/>
          </a:prstGeom>
          <a:noFill/>
          <a:ln w="9525">
            <a:noFill/>
            <a:miter lim="800000"/>
            <a:headEnd/>
            <a:tailEnd/>
          </a:ln>
        </p:spPr>
      </p:pic>
      <p:pic>
        <p:nvPicPr>
          <p:cNvPr id="14" name="Picture 8"/>
          <p:cNvPicPr>
            <a:picLocks noChangeAspect="1" noChangeArrowheads="1"/>
          </p:cNvPicPr>
          <p:nvPr/>
        </p:nvPicPr>
        <p:blipFill>
          <a:blip r:embed="rId7" cstate="print"/>
          <a:srcRect l="16701" t="17127" r="15260" b="15172"/>
          <a:stretch>
            <a:fillRect/>
          </a:stretch>
        </p:blipFill>
        <p:spPr bwMode="auto">
          <a:xfrm>
            <a:off x="7236296" y="4653136"/>
            <a:ext cx="1368152" cy="1368152"/>
          </a:xfrm>
          <a:prstGeom prst="rect">
            <a:avLst/>
          </a:prstGeom>
          <a:noFill/>
          <a:ln w="9525">
            <a:noFill/>
            <a:miter lim="800000"/>
            <a:headEnd/>
            <a:tailEnd/>
          </a:ln>
        </p:spPr>
      </p:pic>
      <p:pic>
        <p:nvPicPr>
          <p:cNvPr id="9225" name="Picture 9"/>
          <p:cNvPicPr>
            <a:picLocks noChangeAspect="1" noChangeArrowheads="1"/>
          </p:cNvPicPr>
          <p:nvPr/>
        </p:nvPicPr>
        <p:blipFill>
          <a:blip r:embed="rId8" cstate="print"/>
          <a:srcRect l="4019" t="28441" r="5371" b="32753"/>
          <a:stretch>
            <a:fillRect/>
          </a:stretch>
        </p:blipFill>
        <p:spPr bwMode="auto">
          <a:xfrm>
            <a:off x="3995936" y="5368918"/>
            <a:ext cx="1440160" cy="58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3"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0"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1"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3" dur="5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nodeType="clickEffect">
                                  <p:stCondLst>
                                    <p:cond delay="0"/>
                                  </p:stCondLst>
                                  <p:childTnLst>
                                    <p:set>
                                      <p:cBhvr>
                                        <p:cTn id="73" dur="1" fill="hold">
                                          <p:stCondLst>
                                            <p:cond delay="0"/>
                                          </p:stCondLst>
                                        </p:cTn>
                                        <p:tgtEl>
                                          <p:spTgt spid="9219"/>
                                        </p:tgtEl>
                                        <p:attrNameLst>
                                          <p:attrName>style.visibility</p:attrName>
                                        </p:attrNameLst>
                                      </p:cBhvr>
                                      <p:to>
                                        <p:strVal val="visible"/>
                                      </p:to>
                                    </p:set>
                                    <p:animEffect transition="in" filter="fade">
                                      <p:cBhvr>
                                        <p:cTn id="74" dur="2000"/>
                                        <p:tgtEl>
                                          <p:spTgt spid="9219"/>
                                        </p:tgtEl>
                                      </p:cBhvr>
                                    </p:animEffect>
                                    <p:anim calcmode="lin" valueType="num">
                                      <p:cBhvr>
                                        <p:cTn id="75" dur="2000" fill="hold"/>
                                        <p:tgtEl>
                                          <p:spTgt spid="9219"/>
                                        </p:tgtEl>
                                        <p:attrNameLst>
                                          <p:attrName>style.rotation</p:attrName>
                                        </p:attrNameLst>
                                      </p:cBhvr>
                                      <p:tavLst>
                                        <p:tav tm="0">
                                          <p:val>
                                            <p:fltVal val="720"/>
                                          </p:val>
                                        </p:tav>
                                        <p:tav tm="100000">
                                          <p:val>
                                            <p:fltVal val="0"/>
                                          </p:val>
                                        </p:tav>
                                      </p:tavLst>
                                    </p:anim>
                                    <p:anim calcmode="lin" valueType="num">
                                      <p:cBhvr>
                                        <p:cTn id="76" dur="2000" fill="hold"/>
                                        <p:tgtEl>
                                          <p:spTgt spid="9219"/>
                                        </p:tgtEl>
                                        <p:attrNameLst>
                                          <p:attrName>ppt_h</p:attrName>
                                        </p:attrNameLst>
                                      </p:cBhvr>
                                      <p:tavLst>
                                        <p:tav tm="0">
                                          <p:val>
                                            <p:fltVal val="0"/>
                                          </p:val>
                                        </p:tav>
                                        <p:tav tm="100000">
                                          <p:val>
                                            <p:strVal val="#ppt_h"/>
                                          </p:val>
                                        </p:tav>
                                      </p:tavLst>
                                    </p:anim>
                                    <p:anim calcmode="lin" valueType="num">
                                      <p:cBhvr>
                                        <p:cTn id="77" dur="2000" fill="hold"/>
                                        <p:tgtEl>
                                          <p:spTgt spid="9219"/>
                                        </p:tgtEl>
                                        <p:attrNameLst>
                                          <p:attrName>ppt_w</p:attrName>
                                        </p:attrNameLst>
                                      </p:cBhvr>
                                      <p:tavLst>
                                        <p:tav tm="0">
                                          <p:val>
                                            <p:fltVal val="0"/>
                                          </p:val>
                                        </p:tav>
                                        <p:tav tm="100000">
                                          <p:val>
                                            <p:strVal val="#ppt_w"/>
                                          </p:val>
                                        </p:tav>
                                      </p:tavLst>
                                    </p:anim>
                                  </p:childTnLst>
                                </p:cTn>
                              </p:par>
                              <p:par>
                                <p:cTn id="78" presetID="35" presetClass="entr" presetSubtype="0" fill="hold" nodeType="withEffect">
                                  <p:stCondLst>
                                    <p:cond delay="0"/>
                                  </p:stCondLst>
                                  <p:childTnLst>
                                    <p:set>
                                      <p:cBhvr>
                                        <p:cTn id="79" dur="1" fill="hold">
                                          <p:stCondLst>
                                            <p:cond delay="0"/>
                                          </p:stCondLst>
                                        </p:cTn>
                                        <p:tgtEl>
                                          <p:spTgt spid="9220"/>
                                        </p:tgtEl>
                                        <p:attrNameLst>
                                          <p:attrName>style.visibility</p:attrName>
                                        </p:attrNameLst>
                                      </p:cBhvr>
                                      <p:to>
                                        <p:strVal val="visible"/>
                                      </p:to>
                                    </p:set>
                                    <p:animEffect transition="in" filter="fade">
                                      <p:cBhvr>
                                        <p:cTn id="80" dur="2000"/>
                                        <p:tgtEl>
                                          <p:spTgt spid="9220"/>
                                        </p:tgtEl>
                                      </p:cBhvr>
                                    </p:animEffect>
                                    <p:anim calcmode="lin" valueType="num">
                                      <p:cBhvr>
                                        <p:cTn id="81" dur="2000" fill="hold"/>
                                        <p:tgtEl>
                                          <p:spTgt spid="9220"/>
                                        </p:tgtEl>
                                        <p:attrNameLst>
                                          <p:attrName>style.rotation</p:attrName>
                                        </p:attrNameLst>
                                      </p:cBhvr>
                                      <p:tavLst>
                                        <p:tav tm="0">
                                          <p:val>
                                            <p:fltVal val="720"/>
                                          </p:val>
                                        </p:tav>
                                        <p:tav tm="100000">
                                          <p:val>
                                            <p:fltVal val="0"/>
                                          </p:val>
                                        </p:tav>
                                      </p:tavLst>
                                    </p:anim>
                                    <p:anim calcmode="lin" valueType="num">
                                      <p:cBhvr>
                                        <p:cTn id="82" dur="2000" fill="hold"/>
                                        <p:tgtEl>
                                          <p:spTgt spid="9220"/>
                                        </p:tgtEl>
                                        <p:attrNameLst>
                                          <p:attrName>ppt_h</p:attrName>
                                        </p:attrNameLst>
                                      </p:cBhvr>
                                      <p:tavLst>
                                        <p:tav tm="0">
                                          <p:val>
                                            <p:fltVal val="0"/>
                                          </p:val>
                                        </p:tav>
                                        <p:tav tm="100000">
                                          <p:val>
                                            <p:strVal val="#ppt_h"/>
                                          </p:val>
                                        </p:tav>
                                      </p:tavLst>
                                    </p:anim>
                                    <p:anim calcmode="lin" valueType="num">
                                      <p:cBhvr>
                                        <p:cTn id="83" dur="2000" fill="hold"/>
                                        <p:tgtEl>
                                          <p:spTgt spid="9220"/>
                                        </p:tgtEl>
                                        <p:attrNameLst>
                                          <p:attrName>ppt_w</p:attrName>
                                        </p:attrNameLst>
                                      </p:cBhvr>
                                      <p:tavLst>
                                        <p:tav tm="0">
                                          <p:val>
                                            <p:fltVal val="0"/>
                                          </p:val>
                                        </p:tav>
                                        <p:tav tm="100000">
                                          <p:val>
                                            <p:strVal val="#ppt_w"/>
                                          </p:val>
                                        </p:tav>
                                      </p:tavLst>
                                    </p:anim>
                                  </p:childTnLst>
                                </p:cTn>
                              </p:par>
                              <p:par>
                                <p:cTn id="84" presetID="35" presetClass="entr" presetSubtype="0" fill="hold" nodeType="withEffect">
                                  <p:stCondLst>
                                    <p:cond delay="0"/>
                                  </p:stCondLst>
                                  <p:childTnLst>
                                    <p:set>
                                      <p:cBhvr>
                                        <p:cTn id="85" dur="1" fill="hold">
                                          <p:stCondLst>
                                            <p:cond delay="0"/>
                                          </p:stCondLst>
                                        </p:cTn>
                                        <p:tgtEl>
                                          <p:spTgt spid="9221"/>
                                        </p:tgtEl>
                                        <p:attrNameLst>
                                          <p:attrName>style.visibility</p:attrName>
                                        </p:attrNameLst>
                                      </p:cBhvr>
                                      <p:to>
                                        <p:strVal val="visible"/>
                                      </p:to>
                                    </p:set>
                                    <p:animEffect transition="in" filter="fade">
                                      <p:cBhvr>
                                        <p:cTn id="86" dur="2000"/>
                                        <p:tgtEl>
                                          <p:spTgt spid="9221"/>
                                        </p:tgtEl>
                                      </p:cBhvr>
                                    </p:animEffect>
                                    <p:anim calcmode="lin" valueType="num">
                                      <p:cBhvr>
                                        <p:cTn id="87" dur="2000" fill="hold"/>
                                        <p:tgtEl>
                                          <p:spTgt spid="9221"/>
                                        </p:tgtEl>
                                        <p:attrNameLst>
                                          <p:attrName>style.rotation</p:attrName>
                                        </p:attrNameLst>
                                      </p:cBhvr>
                                      <p:tavLst>
                                        <p:tav tm="0">
                                          <p:val>
                                            <p:fltVal val="720"/>
                                          </p:val>
                                        </p:tav>
                                        <p:tav tm="100000">
                                          <p:val>
                                            <p:fltVal val="0"/>
                                          </p:val>
                                        </p:tav>
                                      </p:tavLst>
                                    </p:anim>
                                    <p:anim calcmode="lin" valueType="num">
                                      <p:cBhvr>
                                        <p:cTn id="88" dur="2000" fill="hold"/>
                                        <p:tgtEl>
                                          <p:spTgt spid="9221"/>
                                        </p:tgtEl>
                                        <p:attrNameLst>
                                          <p:attrName>ppt_h</p:attrName>
                                        </p:attrNameLst>
                                      </p:cBhvr>
                                      <p:tavLst>
                                        <p:tav tm="0">
                                          <p:val>
                                            <p:fltVal val="0"/>
                                          </p:val>
                                        </p:tav>
                                        <p:tav tm="100000">
                                          <p:val>
                                            <p:strVal val="#ppt_h"/>
                                          </p:val>
                                        </p:tav>
                                      </p:tavLst>
                                    </p:anim>
                                    <p:anim calcmode="lin" valueType="num">
                                      <p:cBhvr>
                                        <p:cTn id="89" dur="2000" fill="hold"/>
                                        <p:tgtEl>
                                          <p:spTgt spid="9221"/>
                                        </p:tgtEl>
                                        <p:attrNameLst>
                                          <p:attrName>ppt_w</p:attrName>
                                        </p:attrNameLst>
                                      </p:cBhvr>
                                      <p:tavLst>
                                        <p:tav tm="0">
                                          <p:val>
                                            <p:fltVal val="0"/>
                                          </p:val>
                                        </p:tav>
                                        <p:tav tm="100000">
                                          <p:val>
                                            <p:strVal val="#ppt_w"/>
                                          </p:val>
                                        </p:tav>
                                      </p:tavLst>
                                    </p:anim>
                                  </p:childTnLst>
                                </p:cTn>
                              </p:par>
                              <p:par>
                                <p:cTn id="90" presetID="35" presetClass="entr" presetSubtype="0" fill="hold" nodeType="withEffect">
                                  <p:stCondLst>
                                    <p:cond delay="0"/>
                                  </p:stCondLst>
                                  <p:childTnLst>
                                    <p:set>
                                      <p:cBhvr>
                                        <p:cTn id="91" dur="1" fill="hold">
                                          <p:stCondLst>
                                            <p:cond delay="0"/>
                                          </p:stCondLst>
                                        </p:cTn>
                                        <p:tgtEl>
                                          <p:spTgt spid="9222"/>
                                        </p:tgtEl>
                                        <p:attrNameLst>
                                          <p:attrName>style.visibility</p:attrName>
                                        </p:attrNameLst>
                                      </p:cBhvr>
                                      <p:to>
                                        <p:strVal val="visible"/>
                                      </p:to>
                                    </p:set>
                                    <p:animEffect transition="in" filter="fade">
                                      <p:cBhvr>
                                        <p:cTn id="92" dur="2000"/>
                                        <p:tgtEl>
                                          <p:spTgt spid="9222"/>
                                        </p:tgtEl>
                                      </p:cBhvr>
                                    </p:animEffect>
                                    <p:anim calcmode="lin" valueType="num">
                                      <p:cBhvr>
                                        <p:cTn id="93" dur="2000" fill="hold"/>
                                        <p:tgtEl>
                                          <p:spTgt spid="9222"/>
                                        </p:tgtEl>
                                        <p:attrNameLst>
                                          <p:attrName>style.rotation</p:attrName>
                                        </p:attrNameLst>
                                      </p:cBhvr>
                                      <p:tavLst>
                                        <p:tav tm="0">
                                          <p:val>
                                            <p:fltVal val="720"/>
                                          </p:val>
                                        </p:tav>
                                        <p:tav tm="100000">
                                          <p:val>
                                            <p:fltVal val="0"/>
                                          </p:val>
                                        </p:tav>
                                      </p:tavLst>
                                    </p:anim>
                                    <p:anim calcmode="lin" valueType="num">
                                      <p:cBhvr>
                                        <p:cTn id="94" dur="2000" fill="hold"/>
                                        <p:tgtEl>
                                          <p:spTgt spid="9222"/>
                                        </p:tgtEl>
                                        <p:attrNameLst>
                                          <p:attrName>ppt_h</p:attrName>
                                        </p:attrNameLst>
                                      </p:cBhvr>
                                      <p:tavLst>
                                        <p:tav tm="0">
                                          <p:val>
                                            <p:fltVal val="0"/>
                                          </p:val>
                                        </p:tav>
                                        <p:tav tm="100000">
                                          <p:val>
                                            <p:strVal val="#ppt_h"/>
                                          </p:val>
                                        </p:tav>
                                      </p:tavLst>
                                    </p:anim>
                                    <p:anim calcmode="lin" valueType="num">
                                      <p:cBhvr>
                                        <p:cTn id="95" dur="2000" fill="hold"/>
                                        <p:tgtEl>
                                          <p:spTgt spid="9222"/>
                                        </p:tgtEl>
                                        <p:attrNameLst>
                                          <p:attrName>ppt_w</p:attrName>
                                        </p:attrNameLst>
                                      </p:cBhvr>
                                      <p:tavLst>
                                        <p:tav tm="0">
                                          <p:val>
                                            <p:fltVal val="0"/>
                                          </p:val>
                                        </p:tav>
                                        <p:tav tm="100000">
                                          <p:val>
                                            <p:strVal val="#ppt_w"/>
                                          </p:val>
                                        </p:tav>
                                      </p:tavLst>
                                    </p:anim>
                                  </p:childTnLst>
                                </p:cTn>
                              </p:par>
                              <p:par>
                                <p:cTn id="96" presetID="35" presetClass="entr" presetSubtype="0" fill="hold" nodeType="withEffect">
                                  <p:stCondLst>
                                    <p:cond delay="0"/>
                                  </p:stCondLst>
                                  <p:childTnLst>
                                    <p:set>
                                      <p:cBhvr>
                                        <p:cTn id="97" dur="1" fill="hold">
                                          <p:stCondLst>
                                            <p:cond delay="0"/>
                                          </p:stCondLst>
                                        </p:cTn>
                                        <p:tgtEl>
                                          <p:spTgt spid="9225"/>
                                        </p:tgtEl>
                                        <p:attrNameLst>
                                          <p:attrName>style.visibility</p:attrName>
                                        </p:attrNameLst>
                                      </p:cBhvr>
                                      <p:to>
                                        <p:strVal val="visible"/>
                                      </p:to>
                                    </p:set>
                                    <p:animEffect transition="in" filter="fade">
                                      <p:cBhvr>
                                        <p:cTn id="98" dur="2000"/>
                                        <p:tgtEl>
                                          <p:spTgt spid="9225"/>
                                        </p:tgtEl>
                                      </p:cBhvr>
                                    </p:animEffect>
                                    <p:anim calcmode="lin" valueType="num">
                                      <p:cBhvr>
                                        <p:cTn id="99" dur="2000" fill="hold"/>
                                        <p:tgtEl>
                                          <p:spTgt spid="9225"/>
                                        </p:tgtEl>
                                        <p:attrNameLst>
                                          <p:attrName>style.rotation</p:attrName>
                                        </p:attrNameLst>
                                      </p:cBhvr>
                                      <p:tavLst>
                                        <p:tav tm="0">
                                          <p:val>
                                            <p:fltVal val="720"/>
                                          </p:val>
                                        </p:tav>
                                        <p:tav tm="100000">
                                          <p:val>
                                            <p:fltVal val="0"/>
                                          </p:val>
                                        </p:tav>
                                      </p:tavLst>
                                    </p:anim>
                                    <p:anim calcmode="lin" valueType="num">
                                      <p:cBhvr>
                                        <p:cTn id="100" dur="2000" fill="hold"/>
                                        <p:tgtEl>
                                          <p:spTgt spid="9225"/>
                                        </p:tgtEl>
                                        <p:attrNameLst>
                                          <p:attrName>ppt_h</p:attrName>
                                        </p:attrNameLst>
                                      </p:cBhvr>
                                      <p:tavLst>
                                        <p:tav tm="0">
                                          <p:val>
                                            <p:fltVal val="0"/>
                                          </p:val>
                                        </p:tav>
                                        <p:tav tm="100000">
                                          <p:val>
                                            <p:strVal val="#ppt_h"/>
                                          </p:val>
                                        </p:tav>
                                      </p:tavLst>
                                    </p:anim>
                                    <p:anim calcmode="lin" valueType="num">
                                      <p:cBhvr>
                                        <p:cTn id="101" dur="2000" fill="hold"/>
                                        <p:tgtEl>
                                          <p:spTgt spid="9225"/>
                                        </p:tgtEl>
                                        <p:attrNameLst>
                                          <p:attrName>ppt_w</p:attrName>
                                        </p:attrNameLst>
                                      </p:cBhvr>
                                      <p:tavLst>
                                        <p:tav tm="0">
                                          <p:val>
                                            <p:fltVal val="0"/>
                                          </p:val>
                                        </p:tav>
                                        <p:tav tm="100000">
                                          <p:val>
                                            <p:strVal val="#ppt_w"/>
                                          </p:val>
                                        </p:tav>
                                      </p:tavLst>
                                    </p:anim>
                                  </p:childTnLst>
                                </p:cTn>
                              </p:par>
                              <p:par>
                                <p:cTn id="102" presetID="35" presetClass="entr" presetSubtype="0" fill="hold" nodeType="withEffect">
                                  <p:stCondLst>
                                    <p:cond delay="0"/>
                                  </p:stCondLst>
                                  <p:childTnLst>
                                    <p:set>
                                      <p:cBhvr>
                                        <p:cTn id="103" dur="1" fill="hold">
                                          <p:stCondLst>
                                            <p:cond delay="0"/>
                                          </p:stCondLst>
                                        </p:cTn>
                                        <p:tgtEl>
                                          <p:spTgt spid="9223"/>
                                        </p:tgtEl>
                                        <p:attrNameLst>
                                          <p:attrName>style.visibility</p:attrName>
                                        </p:attrNameLst>
                                      </p:cBhvr>
                                      <p:to>
                                        <p:strVal val="visible"/>
                                      </p:to>
                                    </p:set>
                                    <p:animEffect transition="in" filter="fade">
                                      <p:cBhvr>
                                        <p:cTn id="104" dur="2000"/>
                                        <p:tgtEl>
                                          <p:spTgt spid="9223"/>
                                        </p:tgtEl>
                                      </p:cBhvr>
                                    </p:animEffect>
                                    <p:anim calcmode="lin" valueType="num">
                                      <p:cBhvr>
                                        <p:cTn id="105" dur="2000" fill="hold"/>
                                        <p:tgtEl>
                                          <p:spTgt spid="9223"/>
                                        </p:tgtEl>
                                        <p:attrNameLst>
                                          <p:attrName>style.rotation</p:attrName>
                                        </p:attrNameLst>
                                      </p:cBhvr>
                                      <p:tavLst>
                                        <p:tav tm="0">
                                          <p:val>
                                            <p:fltVal val="720"/>
                                          </p:val>
                                        </p:tav>
                                        <p:tav tm="100000">
                                          <p:val>
                                            <p:fltVal val="0"/>
                                          </p:val>
                                        </p:tav>
                                      </p:tavLst>
                                    </p:anim>
                                    <p:anim calcmode="lin" valueType="num">
                                      <p:cBhvr>
                                        <p:cTn id="106" dur="2000" fill="hold"/>
                                        <p:tgtEl>
                                          <p:spTgt spid="9223"/>
                                        </p:tgtEl>
                                        <p:attrNameLst>
                                          <p:attrName>ppt_h</p:attrName>
                                        </p:attrNameLst>
                                      </p:cBhvr>
                                      <p:tavLst>
                                        <p:tav tm="0">
                                          <p:val>
                                            <p:fltVal val="0"/>
                                          </p:val>
                                        </p:tav>
                                        <p:tav tm="100000">
                                          <p:val>
                                            <p:strVal val="#ppt_h"/>
                                          </p:val>
                                        </p:tav>
                                      </p:tavLst>
                                    </p:anim>
                                    <p:anim calcmode="lin" valueType="num">
                                      <p:cBhvr>
                                        <p:cTn id="107" dur="2000" fill="hold"/>
                                        <p:tgtEl>
                                          <p:spTgt spid="9223"/>
                                        </p:tgtEl>
                                        <p:attrNameLst>
                                          <p:attrName>ppt_w</p:attrName>
                                        </p:attrNameLst>
                                      </p:cBhvr>
                                      <p:tavLst>
                                        <p:tav tm="0">
                                          <p:val>
                                            <p:fltVal val="0"/>
                                          </p:val>
                                        </p:tav>
                                        <p:tav tm="100000">
                                          <p:val>
                                            <p:strVal val="#ppt_w"/>
                                          </p:val>
                                        </p:tav>
                                      </p:tavLst>
                                    </p:anim>
                                  </p:childTnLst>
                                </p:cTn>
                              </p:par>
                              <p:par>
                                <p:cTn id="108" presetID="35" presetClass="entr" presetSubtype="0"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2000"/>
                                        <p:tgtEl>
                                          <p:spTgt spid="14"/>
                                        </p:tgtEl>
                                      </p:cBhvr>
                                    </p:animEffect>
                                    <p:anim calcmode="lin" valueType="num">
                                      <p:cBhvr>
                                        <p:cTn id="111" dur="2000" fill="hold"/>
                                        <p:tgtEl>
                                          <p:spTgt spid="14"/>
                                        </p:tgtEl>
                                        <p:attrNameLst>
                                          <p:attrName>style.rotation</p:attrName>
                                        </p:attrNameLst>
                                      </p:cBhvr>
                                      <p:tavLst>
                                        <p:tav tm="0">
                                          <p:val>
                                            <p:fltVal val="720"/>
                                          </p:val>
                                        </p:tav>
                                        <p:tav tm="100000">
                                          <p:val>
                                            <p:fltVal val="0"/>
                                          </p:val>
                                        </p:tav>
                                      </p:tavLst>
                                    </p:anim>
                                    <p:anim calcmode="lin" valueType="num">
                                      <p:cBhvr>
                                        <p:cTn id="112" dur="2000" fill="hold"/>
                                        <p:tgtEl>
                                          <p:spTgt spid="14"/>
                                        </p:tgtEl>
                                        <p:attrNameLst>
                                          <p:attrName>ppt_h</p:attrName>
                                        </p:attrNameLst>
                                      </p:cBhvr>
                                      <p:tavLst>
                                        <p:tav tm="0">
                                          <p:val>
                                            <p:fltVal val="0"/>
                                          </p:val>
                                        </p:tav>
                                        <p:tav tm="100000">
                                          <p:val>
                                            <p:strVal val="#ppt_h"/>
                                          </p:val>
                                        </p:tav>
                                      </p:tavLst>
                                    </p:anim>
                                    <p:anim calcmode="lin" valueType="num">
                                      <p:cBhvr>
                                        <p:cTn id="113"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Povezivanje na Internet</a:t>
            </a:r>
            <a:endParaRPr lang="hr-HR" dirty="0"/>
          </a:p>
        </p:txBody>
      </p:sp>
      <p:sp>
        <p:nvSpPr>
          <p:cNvPr id="3" name="Rezervirano mjesto sadržaja 2"/>
          <p:cNvSpPr>
            <a:spLocks noGrp="1"/>
          </p:cNvSpPr>
          <p:nvPr>
            <p:ph idx="1"/>
          </p:nvPr>
        </p:nvSpPr>
        <p:spPr>
          <a:xfrm>
            <a:off x="251520" y="908720"/>
            <a:ext cx="8229600" cy="5616624"/>
          </a:xfrm>
        </p:spPr>
        <p:txBody>
          <a:bodyPr/>
          <a:lstStyle/>
          <a:p>
            <a:r>
              <a:rPr lang="hr-HR" dirty="0" smtClean="0"/>
              <a:t>Uređaji za povezivanje – vrste veza:</a:t>
            </a:r>
          </a:p>
          <a:p>
            <a:pPr lvl="1"/>
            <a:r>
              <a:rPr lang="hr-HR" dirty="0" smtClean="0">
                <a:solidFill>
                  <a:srgbClr val="FFC000"/>
                </a:solidFill>
              </a:rPr>
              <a:t>Modemska veza</a:t>
            </a:r>
          </a:p>
          <a:p>
            <a:pPr lvl="2"/>
            <a:r>
              <a:rPr lang="hr-HR" dirty="0" smtClean="0"/>
              <a:t>Najsporija (56 kb/s)</a:t>
            </a:r>
          </a:p>
          <a:p>
            <a:pPr lvl="2"/>
            <a:r>
              <a:rPr lang="hr-HR" dirty="0" smtClean="0"/>
              <a:t>Plaća se vrijeme provedeno na Internetu</a:t>
            </a:r>
          </a:p>
          <a:p>
            <a:pPr lvl="1"/>
            <a:r>
              <a:rPr lang="hr-HR" dirty="0" smtClean="0">
                <a:solidFill>
                  <a:srgbClr val="FFC000"/>
                </a:solidFill>
              </a:rPr>
              <a:t>ISDN</a:t>
            </a:r>
          </a:p>
          <a:p>
            <a:pPr lvl="2"/>
            <a:r>
              <a:rPr lang="hr-HR" dirty="0" smtClean="0"/>
              <a:t>Digitalna telefonska linija</a:t>
            </a:r>
          </a:p>
          <a:p>
            <a:pPr lvl="2"/>
            <a:r>
              <a:rPr lang="hr-HR" dirty="0" smtClean="0"/>
              <a:t>Nešto brže od modema (64 – 128 kb/s)</a:t>
            </a:r>
          </a:p>
          <a:p>
            <a:pPr lvl="1"/>
            <a:r>
              <a:rPr lang="hr-HR" b="1" dirty="0" smtClean="0">
                <a:solidFill>
                  <a:srgbClr val="FFC000"/>
                </a:solidFill>
              </a:rPr>
              <a:t>DSL</a:t>
            </a:r>
          </a:p>
          <a:p>
            <a:pPr lvl="2"/>
            <a:r>
              <a:rPr lang="hr-HR" dirty="0" smtClean="0"/>
              <a:t>Brzi prijenos podataka (~20Mb/s – primanje podataka)</a:t>
            </a:r>
          </a:p>
          <a:p>
            <a:pPr lvl="2"/>
            <a:r>
              <a:rPr lang="hr-HR" dirty="0" smtClean="0"/>
              <a:t>ADSL – primanje podataka višestruko brže od slanja</a:t>
            </a:r>
          </a:p>
          <a:p>
            <a:pPr lvl="2"/>
            <a:r>
              <a:rPr lang="hr-HR" dirty="0" smtClean="0"/>
              <a:t>Plaća se promet</a:t>
            </a:r>
          </a:p>
          <a:p>
            <a:pPr lvl="1"/>
            <a:r>
              <a:rPr lang="hr-HR" dirty="0" smtClean="0">
                <a:solidFill>
                  <a:srgbClr val="FFC000"/>
                </a:solidFill>
              </a:rPr>
              <a:t>Kabelski modem</a:t>
            </a:r>
          </a:p>
          <a:p>
            <a:pPr lvl="2"/>
            <a:r>
              <a:rPr lang="hr-HR" dirty="0" smtClean="0"/>
              <a:t>Preko linije kabelske televizije</a:t>
            </a:r>
          </a:p>
          <a:p>
            <a:pPr lvl="2"/>
            <a:r>
              <a:rPr lang="hr-HR" dirty="0" smtClean="0"/>
              <a:t>Brzine kao i kod DSL-a</a:t>
            </a:r>
          </a:p>
          <a:p>
            <a:pPr lvl="1"/>
            <a:r>
              <a:rPr lang="hr-HR" dirty="0" smtClean="0">
                <a:solidFill>
                  <a:srgbClr val="FFC000"/>
                </a:solidFill>
              </a:rPr>
              <a:t>Bežični modemi</a:t>
            </a:r>
          </a:p>
          <a:p>
            <a:pPr lvl="2"/>
            <a:r>
              <a:rPr lang="hr-HR" dirty="0" smtClean="0"/>
              <a:t>Mobiteli, mobilni operateri (GPRS, EDGE, UMTS, HSPA, LTE)</a:t>
            </a:r>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18</a:t>
            </a:fld>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5" end="5"/>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2"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3"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4"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4" presetClass="entr" presetSubtype="0" accel="10000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8"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9"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0"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1" dur="500"/>
                                        <p:tgtEl>
                                          <p:spTgt spid="3">
                                            <p:txEl>
                                              <p:pRg st="8" end="8"/>
                                            </p:txEl>
                                          </p:spTgt>
                                        </p:tgtEl>
                                      </p:cBhvr>
                                    </p:animEffect>
                                  </p:childTnLst>
                                </p:cTn>
                              </p:par>
                              <p:par>
                                <p:cTn id="72" presetID="54" presetClass="entr" presetSubtype="0" accel="100000" fill="hold" nodeType="with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5"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6"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7"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8" dur="500"/>
                                        <p:tgtEl>
                                          <p:spTgt spid="3">
                                            <p:txEl>
                                              <p:pRg st="9" end="9"/>
                                            </p:txEl>
                                          </p:spTgt>
                                        </p:tgtEl>
                                      </p:cBhvr>
                                    </p:animEffect>
                                  </p:childTnLst>
                                </p:cTn>
                              </p:par>
                              <p:par>
                                <p:cTn id="79" presetID="54" presetClass="entr" presetSubtype="0" accel="100000" fill="hold" nodeType="with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 calcmode="lin" valueType="num">
                                      <p:cBhvr>
                                        <p:cTn id="81"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2"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3"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4"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5" dur="500"/>
                                        <p:tgtEl>
                                          <p:spTgt spid="3">
                                            <p:txEl>
                                              <p:pRg st="10" end="1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fade">
                                      <p:cBhvr>
                                        <p:cTn id="90" dur="1000"/>
                                        <p:tgtEl>
                                          <p:spTgt spid="3">
                                            <p:txEl>
                                              <p:pRg st="11" end="11"/>
                                            </p:txEl>
                                          </p:spTgt>
                                        </p:tgtEl>
                                      </p:cBhvr>
                                    </p:animEffect>
                                    <p:anim calcmode="lin" valueType="num">
                                      <p:cBhvr>
                                        <p:cTn id="9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3">
                                            <p:txEl>
                                              <p:pRg st="12" end="12"/>
                                            </p:txEl>
                                          </p:spTgt>
                                        </p:tgtEl>
                                        <p:attrNameLst>
                                          <p:attrName>style.visibility</p:attrName>
                                        </p:attrNameLst>
                                      </p:cBhvr>
                                      <p:to>
                                        <p:strVal val="visible"/>
                                      </p:to>
                                    </p:set>
                                    <p:anim calcmode="lin" valueType="num">
                                      <p:cBhvr>
                                        <p:cTn id="97"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8"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9"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00"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01" dur="500"/>
                                        <p:tgtEl>
                                          <p:spTgt spid="3">
                                            <p:txEl>
                                              <p:pRg st="12" end="12"/>
                                            </p:txEl>
                                          </p:spTgt>
                                        </p:tgtEl>
                                      </p:cBhvr>
                                    </p:animEffect>
                                  </p:childTnLst>
                                </p:cTn>
                              </p:par>
                              <p:par>
                                <p:cTn id="102" presetID="54" presetClass="entr" presetSubtype="0" accel="100000" fill="hold" nodeType="withEffect">
                                  <p:stCondLst>
                                    <p:cond delay="0"/>
                                  </p:stCondLst>
                                  <p:childTnLst>
                                    <p:set>
                                      <p:cBhvr>
                                        <p:cTn id="103" dur="1" fill="hold">
                                          <p:stCondLst>
                                            <p:cond delay="0"/>
                                          </p:stCondLst>
                                        </p:cTn>
                                        <p:tgtEl>
                                          <p:spTgt spid="3">
                                            <p:txEl>
                                              <p:pRg st="13" end="13"/>
                                            </p:txEl>
                                          </p:spTgt>
                                        </p:tgtEl>
                                        <p:attrNameLst>
                                          <p:attrName>style.visibility</p:attrName>
                                        </p:attrNameLst>
                                      </p:cBhvr>
                                      <p:to>
                                        <p:strVal val="visible"/>
                                      </p:to>
                                    </p:set>
                                    <p:anim calcmode="lin" valueType="num">
                                      <p:cBhvr>
                                        <p:cTn id="104" dur="5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05" dur="5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6" dur="5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7"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8" dur="500"/>
                                        <p:tgtEl>
                                          <p:spTgt spid="3">
                                            <p:txEl>
                                              <p:pRg st="13" end="1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nodeType="clickEffect">
                                  <p:stCondLst>
                                    <p:cond delay="0"/>
                                  </p:stCondLst>
                                  <p:childTnLst>
                                    <p:set>
                                      <p:cBhvr>
                                        <p:cTn id="112" dur="1" fill="hold">
                                          <p:stCondLst>
                                            <p:cond delay="0"/>
                                          </p:stCondLst>
                                        </p:cTn>
                                        <p:tgtEl>
                                          <p:spTgt spid="3">
                                            <p:txEl>
                                              <p:pRg st="14" end="14"/>
                                            </p:txEl>
                                          </p:spTgt>
                                        </p:tgtEl>
                                        <p:attrNameLst>
                                          <p:attrName>style.visibility</p:attrName>
                                        </p:attrNameLst>
                                      </p:cBhvr>
                                      <p:to>
                                        <p:strVal val="visible"/>
                                      </p:to>
                                    </p:set>
                                    <p:animEffect transition="in" filter="fade">
                                      <p:cBhvr>
                                        <p:cTn id="113" dur="1000"/>
                                        <p:tgtEl>
                                          <p:spTgt spid="3">
                                            <p:txEl>
                                              <p:pRg st="14" end="14"/>
                                            </p:txEl>
                                          </p:spTgt>
                                        </p:tgtEl>
                                      </p:cBhvr>
                                    </p:animEffect>
                                    <p:anim calcmode="lin" valueType="num">
                                      <p:cBhvr>
                                        <p:cTn id="11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1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4" presetClass="entr" presetSubtype="0" accel="100000" fill="hold" nodeType="clickEffect">
                                  <p:stCondLst>
                                    <p:cond delay="0"/>
                                  </p:stCondLst>
                                  <p:childTnLst>
                                    <p:set>
                                      <p:cBhvr>
                                        <p:cTn id="119" dur="1" fill="hold">
                                          <p:stCondLst>
                                            <p:cond delay="0"/>
                                          </p:stCondLst>
                                        </p:cTn>
                                        <p:tgtEl>
                                          <p:spTgt spid="3">
                                            <p:txEl>
                                              <p:pRg st="15" end="15"/>
                                            </p:txEl>
                                          </p:spTgt>
                                        </p:tgtEl>
                                        <p:attrNameLst>
                                          <p:attrName>style.visibility</p:attrName>
                                        </p:attrNameLst>
                                      </p:cBhvr>
                                      <p:to>
                                        <p:strVal val="visible"/>
                                      </p:to>
                                    </p:set>
                                    <p:anim calcmode="lin" valueType="num">
                                      <p:cBhvr>
                                        <p:cTn id="120" dur="5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21" dur="5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22" dur="5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23" dur="5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2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Usluge Interneta</a:t>
            </a:r>
            <a:endParaRPr lang="hr-HR" dirty="0"/>
          </a:p>
        </p:txBody>
      </p:sp>
      <p:sp>
        <p:nvSpPr>
          <p:cNvPr id="3" name="Rezervirano mjesto sadržaja 2"/>
          <p:cNvSpPr>
            <a:spLocks noGrp="1"/>
          </p:cNvSpPr>
          <p:nvPr>
            <p:ph idx="1"/>
          </p:nvPr>
        </p:nvSpPr>
        <p:spPr/>
        <p:txBody>
          <a:bodyPr/>
          <a:lstStyle/>
          <a:p>
            <a:r>
              <a:rPr lang="hr-HR" dirty="0" smtClean="0"/>
              <a:t>Internet pruža mnoštvo usluga</a:t>
            </a:r>
          </a:p>
          <a:p>
            <a:r>
              <a:rPr lang="hr-HR" dirty="0" smtClean="0"/>
              <a:t>Svaka usluga ima svoje programe za korištenje i posebne protokole</a:t>
            </a:r>
          </a:p>
          <a:p>
            <a:endParaRPr lang="hr-HR" dirty="0" smtClean="0"/>
          </a:p>
          <a:p>
            <a:r>
              <a:rPr lang="hr-HR" dirty="0" smtClean="0"/>
              <a:t>Primjeri usluga:</a:t>
            </a:r>
          </a:p>
          <a:p>
            <a:pPr lvl="1"/>
            <a:r>
              <a:rPr lang="hr-HR" dirty="0" smtClean="0"/>
              <a:t>Www</a:t>
            </a:r>
          </a:p>
          <a:p>
            <a:pPr lvl="1"/>
            <a:r>
              <a:rPr lang="hr-HR" dirty="0" smtClean="0"/>
              <a:t>Elektronička pošta</a:t>
            </a:r>
          </a:p>
          <a:p>
            <a:pPr lvl="1"/>
            <a:r>
              <a:rPr lang="hr-HR" dirty="0" smtClean="0"/>
              <a:t>FTP</a:t>
            </a:r>
          </a:p>
          <a:p>
            <a:pPr lvl="1"/>
            <a:r>
              <a:rPr lang="hr-HR" dirty="0" err="1" smtClean="0"/>
              <a:t>Usenet</a:t>
            </a:r>
            <a:endParaRPr lang="hr-HR" dirty="0" smtClean="0"/>
          </a:p>
          <a:p>
            <a:pPr lvl="1"/>
            <a:r>
              <a:rPr lang="hr-HR" dirty="0" smtClean="0"/>
              <a:t>…</a:t>
            </a:r>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19</a:t>
            </a:fld>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80">
                                          <p:stCondLst>
                                            <p:cond delay="0"/>
                                          </p:stCondLst>
                                        </p:cTn>
                                        <p:tgtEl>
                                          <p:spTgt spid="3">
                                            <p:txEl>
                                              <p:pRg st="3" end="3"/>
                                            </p:txEl>
                                          </p:spTgt>
                                        </p:tgtEl>
                                      </p:cBhvr>
                                    </p:animEffect>
                                    <p:anim calcmode="lin" valueType="num">
                                      <p:cBhvr>
                                        <p:cTn id="2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3" end="3"/>
                                            </p:txEl>
                                          </p:spTgt>
                                        </p:tgtEl>
                                      </p:cBhvr>
                                      <p:to x="100000" y="60000"/>
                                    </p:animScale>
                                    <p:animScale>
                                      <p:cBhvr>
                                        <p:cTn id="27" dur="166" decel="50000">
                                          <p:stCondLst>
                                            <p:cond delay="676"/>
                                          </p:stCondLst>
                                        </p:cTn>
                                        <p:tgtEl>
                                          <p:spTgt spid="3">
                                            <p:txEl>
                                              <p:pRg st="3" end="3"/>
                                            </p:txEl>
                                          </p:spTgt>
                                        </p:tgtEl>
                                      </p:cBhvr>
                                      <p:to x="100000" y="100000"/>
                                    </p:animScale>
                                    <p:animScale>
                                      <p:cBhvr>
                                        <p:cTn id="28" dur="26">
                                          <p:stCondLst>
                                            <p:cond delay="1312"/>
                                          </p:stCondLst>
                                        </p:cTn>
                                        <p:tgtEl>
                                          <p:spTgt spid="3">
                                            <p:txEl>
                                              <p:pRg st="3" end="3"/>
                                            </p:txEl>
                                          </p:spTgt>
                                        </p:tgtEl>
                                      </p:cBhvr>
                                      <p:to x="100000" y="80000"/>
                                    </p:animScale>
                                    <p:animScale>
                                      <p:cBhvr>
                                        <p:cTn id="29" dur="166" decel="50000">
                                          <p:stCondLst>
                                            <p:cond delay="1338"/>
                                          </p:stCondLst>
                                        </p:cTn>
                                        <p:tgtEl>
                                          <p:spTgt spid="3">
                                            <p:txEl>
                                              <p:pRg st="3" end="3"/>
                                            </p:txEl>
                                          </p:spTgt>
                                        </p:tgtEl>
                                      </p:cBhvr>
                                      <p:to x="100000" y="100000"/>
                                    </p:animScale>
                                    <p:animScale>
                                      <p:cBhvr>
                                        <p:cTn id="30" dur="26">
                                          <p:stCondLst>
                                            <p:cond delay="1642"/>
                                          </p:stCondLst>
                                        </p:cTn>
                                        <p:tgtEl>
                                          <p:spTgt spid="3">
                                            <p:txEl>
                                              <p:pRg st="3" end="3"/>
                                            </p:txEl>
                                          </p:spTgt>
                                        </p:tgtEl>
                                      </p:cBhvr>
                                      <p:to x="100000" y="90000"/>
                                    </p:animScale>
                                    <p:animScale>
                                      <p:cBhvr>
                                        <p:cTn id="31" dur="166" decel="50000">
                                          <p:stCondLst>
                                            <p:cond delay="1668"/>
                                          </p:stCondLst>
                                        </p:cTn>
                                        <p:tgtEl>
                                          <p:spTgt spid="3">
                                            <p:txEl>
                                              <p:pRg st="3" end="3"/>
                                            </p:txEl>
                                          </p:spTgt>
                                        </p:tgtEl>
                                      </p:cBhvr>
                                      <p:to x="100000" y="100000"/>
                                    </p:animScale>
                                    <p:animScale>
                                      <p:cBhvr>
                                        <p:cTn id="32" dur="26">
                                          <p:stCondLst>
                                            <p:cond delay="1808"/>
                                          </p:stCondLst>
                                        </p:cTn>
                                        <p:tgtEl>
                                          <p:spTgt spid="3">
                                            <p:txEl>
                                              <p:pRg st="3" end="3"/>
                                            </p:txEl>
                                          </p:spTgt>
                                        </p:tgtEl>
                                      </p:cBhvr>
                                      <p:to x="100000" y="95000"/>
                                    </p:animScale>
                                    <p:animScale>
                                      <p:cBhvr>
                                        <p:cTn id="33" dur="166" decel="50000">
                                          <p:stCondLst>
                                            <p:cond delay="1834"/>
                                          </p:stCondLst>
                                        </p:cTn>
                                        <p:tgtEl>
                                          <p:spTgt spid="3">
                                            <p:txEl>
                                              <p:pRg st="3" end="3"/>
                                            </p:txEl>
                                          </p:spTgt>
                                        </p:tgtEl>
                                      </p:cBhvr>
                                      <p:to x="100000" y="100000"/>
                                    </p:animScale>
                                  </p:childTnLst>
                                </p:cTn>
                              </p:par>
                            </p:childTnLst>
                          </p:cTn>
                        </p:par>
                        <p:par>
                          <p:cTn id="34" fill="hold">
                            <p:stCondLst>
                              <p:cond delay="2000"/>
                            </p:stCondLst>
                            <p:childTnLst>
                              <p:par>
                                <p:cTn id="35" presetID="26"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down)">
                                      <p:cBhvr>
                                        <p:cTn id="53" dur="580">
                                          <p:stCondLst>
                                            <p:cond delay="0"/>
                                          </p:stCondLst>
                                        </p:cTn>
                                        <p:tgtEl>
                                          <p:spTgt spid="3">
                                            <p:txEl>
                                              <p:pRg st="5" end="5"/>
                                            </p:txEl>
                                          </p:spTgt>
                                        </p:tgtEl>
                                      </p:cBhvr>
                                    </p:animEffect>
                                    <p:anim calcmode="lin" valueType="num">
                                      <p:cBhvr>
                                        <p:cTn id="5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5" end="5"/>
                                            </p:txEl>
                                          </p:spTgt>
                                        </p:tgtEl>
                                      </p:cBhvr>
                                      <p:to x="100000" y="60000"/>
                                    </p:animScale>
                                    <p:animScale>
                                      <p:cBhvr>
                                        <p:cTn id="60" dur="166" decel="50000">
                                          <p:stCondLst>
                                            <p:cond delay="676"/>
                                          </p:stCondLst>
                                        </p:cTn>
                                        <p:tgtEl>
                                          <p:spTgt spid="3">
                                            <p:txEl>
                                              <p:pRg st="5" end="5"/>
                                            </p:txEl>
                                          </p:spTgt>
                                        </p:tgtEl>
                                      </p:cBhvr>
                                      <p:to x="100000" y="100000"/>
                                    </p:animScale>
                                    <p:animScale>
                                      <p:cBhvr>
                                        <p:cTn id="61" dur="26">
                                          <p:stCondLst>
                                            <p:cond delay="1312"/>
                                          </p:stCondLst>
                                        </p:cTn>
                                        <p:tgtEl>
                                          <p:spTgt spid="3">
                                            <p:txEl>
                                              <p:pRg st="5" end="5"/>
                                            </p:txEl>
                                          </p:spTgt>
                                        </p:tgtEl>
                                      </p:cBhvr>
                                      <p:to x="100000" y="80000"/>
                                    </p:animScale>
                                    <p:animScale>
                                      <p:cBhvr>
                                        <p:cTn id="62" dur="166" decel="50000">
                                          <p:stCondLst>
                                            <p:cond delay="1338"/>
                                          </p:stCondLst>
                                        </p:cTn>
                                        <p:tgtEl>
                                          <p:spTgt spid="3">
                                            <p:txEl>
                                              <p:pRg st="5" end="5"/>
                                            </p:txEl>
                                          </p:spTgt>
                                        </p:tgtEl>
                                      </p:cBhvr>
                                      <p:to x="100000" y="100000"/>
                                    </p:animScale>
                                    <p:animScale>
                                      <p:cBhvr>
                                        <p:cTn id="63" dur="26">
                                          <p:stCondLst>
                                            <p:cond delay="1642"/>
                                          </p:stCondLst>
                                        </p:cTn>
                                        <p:tgtEl>
                                          <p:spTgt spid="3">
                                            <p:txEl>
                                              <p:pRg st="5" end="5"/>
                                            </p:txEl>
                                          </p:spTgt>
                                        </p:tgtEl>
                                      </p:cBhvr>
                                      <p:to x="100000" y="90000"/>
                                    </p:animScale>
                                    <p:animScale>
                                      <p:cBhvr>
                                        <p:cTn id="64" dur="166" decel="50000">
                                          <p:stCondLst>
                                            <p:cond delay="1668"/>
                                          </p:stCondLst>
                                        </p:cTn>
                                        <p:tgtEl>
                                          <p:spTgt spid="3">
                                            <p:txEl>
                                              <p:pRg st="5" end="5"/>
                                            </p:txEl>
                                          </p:spTgt>
                                        </p:tgtEl>
                                      </p:cBhvr>
                                      <p:to x="100000" y="100000"/>
                                    </p:animScale>
                                    <p:animScale>
                                      <p:cBhvr>
                                        <p:cTn id="65" dur="26">
                                          <p:stCondLst>
                                            <p:cond delay="1808"/>
                                          </p:stCondLst>
                                        </p:cTn>
                                        <p:tgtEl>
                                          <p:spTgt spid="3">
                                            <p:txEl>
                                              <p:pRg st="5" end="5"/>
                                            </p:txEl>
                                          </p:spTgt>
                                        </p:tgtEl>
                                      </p:cBhvr>
                                      <p:to x="100000" y="95000"/>
                                    </p:animScale>
                                    <p:animScale>
                                      <p:cBhvr>
                                        <p:cTn id="66" dur="166" decel="50000">
                                          <p:stCondLst>
                                            <p:cond delay="1834"/>
                                          </p:stCondLst>
                                        </p:cTn>
                                        <p:tgtEl>
                                          <p:spTgt spid="3">
                                            <p:txEl>
                                              <p:pRg st="5" end="5"/>
                                            </p:txEl>
                                          </p:spTgt>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wipe(down)">
                                      <p:cBhvr>
                                        <p:cTn id="69" dur="580">
                                          <p:stCondLst>
                                            <p:cond delay="0"/>
                                          </p:stCondLst>
                                        </p:cTn>
                                        <p:tgtEl>
                                          <p:spTgt spid="3">
                                            <p:txEl>
                                              <p:pRg st="6" end="6"/>
                                            </p:txEl>
                                          </p:spTgt>
                                        </p:tgtEl>
                                      </p:cBhvr>
                                    </p:animEffect>
                                    <p:anim calcmode="lin" valueType="num">
                                      <p:cBhvr>
                                        <p:cTn id="7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6" end="6"/>
                                            </p:txEl>
                                          </p:spTgt>
                                        </p:tgtEl>
                                      </p:cBhvr>
                                      <p:to x="100000" y="60000"/>
                                    </p:animScale>
                                    <p:animScale>
                                      <p:cBhvr>
                                        <p:cTn id="76" dur="166" decel="50000">
                                          <p:stCondLst>
                                            <p:cond delay="676"/>
                                          </p:stCondLst>
                                        </p:cTn>
                                        <p:tgtEl>
                                          <p:spTgt spid="3">
                                            <p:txEl>
                                              <p:pRg st="6" end="6"/>
                                            </p:txEl>
                                          </p:spTgt>
                                        </p:tgtEl>
                                      </p:cBhvr>
                                      <p:to x="100000" y="100000"/>
                                    </p:animScale>
                                    <p:animScale>
                                      <p:cBhvr>
                                        <p:cTn id="77" dur="26">
                                          <p:stCondLst>
                                            <p:cond delay="1312"/>
                                          </p:stCondLst>
                                        </p:cTn>
                                        <p:tgtEl>
                                          <p:spTgt spid="3">
                                            <p:txEl>
                                              <p:pRg st="6" end="6"/>
                                            </p:txEl>
                                          </p:spTgt>
                                        </p:tgtEl>
                                      </p:cBhvr>
                                      <p:to x="100000" y="80000"/>
                                    </p:animScale>
                                    <p:animScale>
                                      <p:cBhvr>
                                        <p:cTn id="78" dur="166" decel="50000">
                                          <p:stCondLst>
                                            <p:cond delay="1338"/>
                                          </p:stCondLst>
                                        </p:cTn>
                                        <p:tgtEl>
                                          <p:spTgt spid="3">
                                            <p:txEl>
                                              <p:pRg st="6" end="6"/>
                                            </p:txEl>
                                          </p:spTgt>
                                        </p:tgtEl>
                                      </p:cBhvr>
                                      <p:to x="100000" y="100000"/>
                                    </p:animScale>
                                    <p:animScale>
                                      <p:cBhvr>
                                        <p:cTn id="79" dur="26">
                                          <p:stCondLst>
                                            <p:cond delay="1642"/>
                                          </p:stCondLst>
                                        </p:cTn>
                                        <p:tgtEl>
                                          <p:spTgt spid="3">
                                            <p:txEl>
                                              <p:pRg st="6" end="6"/>
                                            </p:txEl>
                                          </p:spTgt>
                                        </p:tgtEl>
                                      </p:cBhvr>
                                      <p:to x="100000" y="90000"/>
                                    </p:animScale>
                                    <p:animScale>
                                      <p:cBhvr>
                                        <p:cTn id="80" dur="166" decel="50000">
                                          <p:stCondLst>
                                            <p:cond delay="1668"/>
                                          </p:stCondLst>
                                        </p:cTn>
                                        <p:tgtEl>
                                          <p:spTgt spid="3">
                                            <p:txEl>
                                              <p:pRg st="6" end="6"/>
                                            </p:txEl>
                                          </p:spTgt>
                                        </p:tgtEl>
                                      </p:cBhvr>
                                      <p:to x="100000" y="100000"/>
                                    </p:animScale>
                                    <p:animScale>
                                      <p:cBhvr>
                                        <p:cTn id="81" dur="26">
                                          <p:stCondLst>
                                            <p:cond delay="1808"/>
                                          </p:stCondLst>
                                        </p:cTn>
                                        <p:tgtEl>
                                          <p:spTgt spid="3">
                                            <p:txEl>
                                              <p:pRg st="6" end="6"/>
                                            </p:txEl>
                                          </p:spTgt>
                                        </p:tgtEl>
                                      </p:cBhvr>
                                      <p:to x="100000" y="95000"/>
                                    </p:animScale>
                                    <p:animScale>
                                      <p:cBhvr>
                                        <p:cTn id="82" dur="166" decel="50000">
                                          <p:stCondLst>
                                            <p:cond delay="1834"/>
                                          </p:stCondLst>
                                        </p:cTn>
                                        <p:tgtEl>
                                          <p:spTgt spid="3">
                                            <p:txEl>
                                              <p:pRg st="6" end="6"/>
                                            </p:txEl>
                                          </p:spTgt>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animEffect transition="in" filter="wipe(down)">
                                      <p:cBhvr>
                                        <p:cTn id="85" dur="580">
                                          <p:stCondLst>
                                            <p:cond delay="0"/>
                                          </p:stCondLst>
                                        </p:cTn>
                                        <p:tgtEl>
                                          <p:spTgt spid="3">
                                            <p:txEl>
                                              <p:pRg st="7" end="7"/>
                                            </p:txEl>
                                          </p:spTgt>
                                        </p:tgtEl>
                                      </p:cBhvr>
                                    </p:animEffect>
                                    <p:anim calcmode="lin" valueType="num">
                                      <p:cBhvr>
                                        <p:cTn id="8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7" end="7"/>
                                            </p:txEl>
                                          </p:spTgt>
                                        </p:tgtEl>
                                      </p:cBhvr>
                                      <p:to x="100000" y="60000"/>
                                    </p:animScale>
                                    <p:animScale>
                                      <p:cBhvr>
                                        <p:cTn id="92" dur="166" decel="50000">
                                          <p:stCondLst>
                                            <p:cond delay="676"/>
                                          </p:stCondLst>
                                        </p:cTn>
                                        <p:tgtEl>
                                          <p:spTgt spid="3">
                                            <p:txEl>
                                              <p:pRg st="7" end="7"/>
                                            </p:txEl>
                                          </p:spTgt>
                                        </p:tgtEl>
                                      </p:cBhvr>
                                      <p:to x="100000" y="100000"/>
                                    </p:animScale>
                                    <p:animScale>
                                      <p:cBhvr>
                                        <p:cTn id="93" dur="26">
                                          <p:stCondLst>
                                            <p:cond delay="1312"/>
                                          </p:stCondLst>
                                        </p:cTn>
                                        <p:tgtEl>
                                          <p:spTgt spid="3">
                                            <p:txEl>
                                              <p:pRg st="7" end="7"/>
                                            </p:txEl>
                                          </p:spTgt>
                                        </p:tgtEl>
                                      </p:cBhvr>
                                      <p:to x="100000" y="80000"/>
                                    </p:animScale>
                                    <p:animScale>
                                      <p:cBhvr>
                                        <p:cTn id="94" dur="166" decel="50000">
                                          <p:stCondLst>
                                            <p:cond delay="1338"/>
                                          </p:stCondLst>
                                        </p:cTn>
                                        <p:tgtEl>
                                          <p:spTgt spid="3">
                                            <p:txEl>
                                              <p:pRg st="7" end="7"/>
                                            </p:txEl>
                                          </p:spTgt>
                                        </p:tgtEl>
                                      </p:cBhvr>
                                      <p:to x="100000" y="100000"/>
                                    </p:animScale>
                                    <p:animScale>
                                      <p:cBhvr>
                                        <p:cTn id="95" dur="26">
                                          <p:stCondLst>
                                            <p:cond delay="1642"/>
                                          </p:stCondLst>
                                        </p:cTn>
                                        <p:tgtEl>
                                          <p:spTgt spid="3">
                                            <p:txEl>
                                              <p:pRg st="7" end="7"/>
                                            </p:txEl>
                                          </p:spTgt>
                                        </p:tgtEl>
                                      </p:cBhvr>
                                      <p:to x="100000" y="90000"/>
                                    </p:animScale>
                                    <p:animScale>
                                      <p:cBhvr>
                                        <p:cTn id="96" dur="166" decel="50000">
                                          <p:stCondLst>
                                            <p:cond delay="1668"/>
                                          </p:stCondLst>
                                        </p:cTn>
                                        <p:tgtEl>
                                          <p:spTgt spid="3">
                                            <p:txEl>
                                              <p:pRg st="7" end="7"/>
                                            </p:txEl>
                                          </p:spTgt>
                                        </p:tgtEl>
                                      </p:cBhvr>
                                      <p:to x="100000" y="100000"/>
                                    </p:animScale>
                                    <p:animScale>
                                      <p:cBhvr>
                                        <p:cTn id="97" dur="26">
                                          <p:stCondLst>
                                            <p:cond delay="1808"/>
                                          </p:stCondLst>
                                        </p:cTn>
                                        <p:tgtEl>
                                          <p:spTgt spid="3">
                                            <p:txEl>
                                              <p:pRg st="7" end="7"/>
                                            </p:txEl>
                                          </p:spTgt>
                                        </p:tgtEl>
                                      </p:cBhvr>
                                      <p:to x="100000" y="95000"/>
                                    </p:animScale>
                                    <p:animScale>
                                      <p:cBhvr>
                                        <p:cTn id="98" dur="166" decel="50000">
                                          <p:stCondLst>
                                            <p:cond delay="1834"/>
                                          </p:stCondLst>
                                        </p:cTn>
                                        <p:tgtEl>
                                          <p:spTgt spid="3">
                                            <p:txEl>
                                              <p:pRg st="7" end="7"/>
                                            </p:txEl>
                                          </p:spTgt>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animEffect transition="in" filter="wipe(down)">
                                      <p:cBhvr>
                                        <p:cTn id="101" dur="580">
                                          <p:stCondLst>
                                            <p:cond delay="0"/>
                                          </p:stCondLst>
                                        </p:cTn>
                                        <p:tgtEl>
                                          <p:spTgt spid="3">
                                            <p:txEl>
                                              <p:pRg st="8" end="8"/>
                                            </p:txEl>
                                          </p:spTgt>
                                        </p:tgtEl>
                                      </p:cBhvr>
                                    </p:animEffect>
                                    <p:anim calcmode="lin" valueType="num">
                                      <p:cBhvr>
                                        <p:cTn id="10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xEl>
                                              <p:pRg st="8" end="8"/>
                                            </p:txEl>
                                          </p:spTgt>
                                        </p:tgtEl>
                                      </p:cBhvr>
                                      <p:to x="100000" y="60000"/>
                                    </p:animScale>
                                    <p:animScale>
                                      <p:cBhvr>
                                        <p:cTn id="108" dur="166" decel="50000">
                                          <p:stCondLst>
                                            <p:cond delay="676"/>
                                          </p:stCondLst>
                                        </p:cTn>
                                        <p:tgtEl>
                                          <p:spTgt spid="3">
                                            <p:txEl>
                                              <p:pRg st="8" end="8"/>
                                            </p:txEl>
                                          </p:spTgt>
                                        </p:tgtEl>
                                      </p:cBhvr>
                                      <p:to x="100000" y="100000"/>
                                    </p:animScale>
                                    <p:animScale>
                                      <p:cBhvr>
                                        <p:cTn id="109" dur="26">
                                          <p:stCondLst>
                                            <p:cond delay="1312"/>
                                          </p:stCondLst>
                                        </p:cTn>
                                        <p:tgtEl>
                                          <p:spTgt spid="3">
                                            <p:txEl>
                                              <p:pRg st="8" end="8"/>
                                            </p:txEl>
                                          </p:spTgt>
                                        </p:tgtEl>
                                      </p:cBhvr>
                                      <p:to x="100000" y="80000"/>
                                    </p:animScale>
                                    <p:animScale>
                                      <p:cBhvr>
                                        <p:cTn id="110" dur="166" decel="50000">
                                          <p:stCondLst>
                                            <p:cond delay="1338"/>
                                          </p:stCondLst>
                                        </p:cTn>
                                        <p:tgtEl>
                                          <p:spTgt spid="3">
                                            <p:txEl>
                                              <p:pRg st="8" end="8"/>
                                            </p:txEl>
                                          </p:spTgt>
                                        </p:tgtEl>
                                      </p:cBhvr>
                                      <p:to x="100000" y="100000"/>
                                    </p:animScale>
                                    <p:animScale>
                                      <p:cBhvr>
                                        <p:cTn id="111" dur="26">
                                          <p:stCondLst>
                                            <p:cond delay="1642"/>
                                          </p:stCondLst>
                                        </p:cTn>
                                        <p:tgtEl>
                                          <p:spTgt spid="3">
                                            <p:txEl>
                                              <p:pRg st="8" end="8"/>
                                            </p:txEl>
                                          </p:spTgt>
                                        </p:tgtEl>
                                      </p:cBhvr>
                                      <p:to x="100000" y="90000"/>
                                    </p:animScale>
                                    <p:animScale>
                                      <p:cBhvr>
                                        <p:cTn id="112" dur="166" decel="50000">
                                          <p:stCondLst>
                                            <p:cond delay="1668"/>
                                          </p:stCondLst>
                                        </p:cTn>
                                        <p:tgtEl>
                                          <p:spTgt spid="3">
                                            <p:txEl>
                                              <p:pRg st="8" end="8"/>
                                            </p:txEl>
                                          </p:spTgt>
                                        </p:tgtEl>
                                      </p:cBhvr>
                                      <p:to x="100000" y="100000"/>
                                    </p:animScale>
                                    <p:animScale>
                                      <p:cBhvr>
                                        <p:cTn id="113" dur="26">
                                          <p:stCondLst>
                                            <p:cond delay="1808"/>
                                          </p:stCondLst>
                                        </p:cTn>
                                        <p:tgtEl>
                                          <p:spTgt spid="3">
                                            <p:txEl>
                                              <p:pRg st="8" end="8"/>
                                            </p:txEl>
                                          </p:spTgt>
                                        </p:tgtEl>
                                      </p:cBhvr>
                                      <p:to x="100000" y="95000"/>
                                    </p:animScale>
                                    <p:animScale>
                                      <p:cBhvr>
                                        <p:cTn id="11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hr-HR" dirty="0" err="1" smtClean="0"/>
              <a:t>Creative</a:t>
            </a:r>
            <a:r>
              <a:rPr lang="hr-HR" dirty="0" smtClean="0"/>
              <a:t> </a:t>
            </a:r>
            <a:r>
              <a:rPr lang="hr-HR" dirty="0" err="1" smtClean="0"/>
              <a:t>Commons</a:t>
            </a:r>
            <a:endParaRPr lang="hr-HR" dirty="0" smtClean="0"/>
          </a:p>
        </p:txBody>
      </p:sp>
      <p:sp>
        <p:nvSpPr>
          <p:cNvPr id="2595843" name="Rectangle 3"/>
          <p:cNvSpPr>
            <a:spLocks noGrp="1" noChangeArrowheads="1"/>
          </p:cNvSpPr>
          <p:nvPr>
            <p:ph type="body" idx="1"/>
          </p:nvPr>
        </p:nvSpPr>
        <p:spPr>
          <a:xfrm>
            <a:off x="1781175" y="981075"/>
            <a:ext cx="7110413" cy="3455988"/>
          </a:xfrm>
        </p:spPr>
        <p:txBody>
          <a:bodyPr rtlCol="0">
            <a:normAutofit fontScale="92500" lnSpcReduction="10000"/>
          </a:bodyPr>
          <a:lstStyle/>
          <a:p>
            <a:pPr fontAlgn="auto">
              <a:lnSpc>
                <a:spcPct val="95000"/>
              </a:lnSpc>
              <a:spcAft>
                <a:spcPts val="0"/>
              </a:spcAft>
              <a:buFont typeface="Arial" pitchFamily="34" charset="0"/>
              <a:buChar char="•"/>
              <a:defRPr/>
            </a:pPr>
            <a:r>
              <a:rPr lang="hr-HR" sz="2000" b="1" dirty="0" smtClean="0"/>
              <a:t>slobodno smijete:</a:t>
            </a:r>
          </a:p>
          <a:p>
            <a:pPr lvl="1" fontAlgn="auto">
              <a:lnSpc>
                <a:spcPct val="95000"/>
              </a:lnSpc>
              <a:spcAft>
                <a:spcPts val="0"/>
              </a:spcAft>
              <a:buFont typeface="Arial" pitchFamily="34" charset="0"/>
              <a:buChar char="–"/>
              <a:defRPr/>
            </a:pPr>
            <a:r>
              <a:rPr lang="hr-HR" sz="1800" b="1" dirty="0" smtClean="0"/>
              <a:t>dijeliti</a:t>
            </a:r>
            <a:r>
              <a:rPr lang="hr-HR" sz="1800" dirty="0" smtClean="0"/>
              <a:t> — umnožavati, distribuirati i javnosti priopćavati djelo </a:t>
            </a:r>
          </a:p>
          <a:p>
            <a:pPr lvl="1" fontAlgn="auto">
              <a:lnSpc>
                <a:spcPct val="95000"/>
              </a:lnSpc>
              <a:spcAft>
                <a:spcPts val="0"/>
              </a:spcAft>
              <a:buFont typeface="Arial" pitchFamily="34" charset="0"/>
              <a:buChar char="–"/>
              <a:defRPr/>
            </a:pPr>
            <a:r>
              <a:rPr lang="hr-HR" sz="1800" b="1" dirty="0" err="1" smtClean="0"/>
              <a:t>remiksirati</a:t>
            </a:r>
            <a:r>
              <a:rPr lang="hr-HR" sz="1800" dirty="0" smtClean="0"/>
              <a:t> — prerađivati djelo </a:t>
            </a:r>
          </a:p>
          <a:p>
            <a:pPr fontAlgn="auto">
              <a:lnSpc>
                <a:spcPct val="95000"/>
              </a:lnSpc>
              <a:spcAft>
                <a:spcPts val="0"/>
              </a:spcAft>
              <a:buFont typeface="Arial" pitchFamily="34" charset="0"/>
              <a:buChar char="•"/>
              <a:defRPr/>
            </a:pPr>
            <a:r>
              <a:rPr lang="hr-HR" sz="2000" b="1" dirty="0" smtClean="0"/>
              <a:t>pod sljedećim uvjetima:</a:t>
            </a:r>
          </a:p>
          <a:p>
            <a:pPr lvl="1" fontAlgn="auto">
              <a:lnSpc>
                <a:spcPct val="95000"/>
              </a:lnSpc>
              <a:spcAft>
                <a:spcPts val="0"/>
              </a:spcAft>
              <a:buFont typeface="Arial" pitchFamily="34" charset="0"/>
              <a:buChar char="–"/>
              <a:defRPr/>
            </a:pPr>
            <a:r>
              <a:rPr lang="hr-HR" sz="1800" b="1" dirty="0" smtClean="0"/>
              <a:t>imenovanje</a:t>
            </a:r>
            <a:r>
              <a:rPr lang="hr-HR" sz="1800" dirty="0" smtClean="0"/>
              <a:t>. Morate priznati i označiti autorstvo djela na način kako je specificirao autor ili davatelj licence (ali ne način koji bi sugerirao da Vi ili Vaše korištenje njegova djela imate njegovu izravnu podršku). </a:t>
            </a:r>
          </a:p>
          <a:p>
            <a:pPr lvl="1" fontAlgn="auto">
              <a:lnSpc>
                <a:spcPct val="95000"/>
              </a:lnSpc>
              <a:spcAft>
                <a:spcPts val="0"/>
              </a:spcAft>
              <a:buFont typeface="Arial" pitchFamily="34" charset="0"/>
              <a:buChar char="–"/>
              <a:defRPr/>
            </a:pPr>
            <a:r>
              <a:rPr lang="hr-HR" sz="1800" b="1" dirty="0" smtClean="0"/>
              <a:t>nekomercijalno</a:t>
            </a:r>
            <a:r>
              <a:rPr lang="hr-HR" sz="1800" dirty="0" smtClean="0"/>
              <a:t>. Ovo djelo ne smijete koristiti u komercijalne svrhe. </a:t>
            </a:r>
          </a:p>
          <a:p>
            <a:pPr lvl="1" fontAlgn="auto">
              <a:lnSpc>
                <a:spcPct val="95000"/>
              </a:lnSpc>
              <a:spcAft>
                <a:spcPts val="0"/>
              </a:spcAft>
              <a:buFont typeface="Arial" pitchFamily="34" charset="0"/>
              <a:buChar char="–"/>
              <a:defRPr/>
            </a:pPr>
            <a:r>
              <a:rPr lang="hr-HR" sz="1800" b="1" dirty="0" smtClean="0"/>
              <a:t>dijeli pod istim uvjetima</a:t>
            </a:r>
            <a:r>
              <a:rPr lang="hr-HR" sz="1800" dirty="0" smtClean="0"/>
              <a:t>. Ako ovo djelo izmijenite, preoblikujete ili stvarate koristeći ga, preradu možete distribuirati samo pod licencom koja je ista ili slična ovoj. </a:t>
            </a:r>
          </a:p>
        </p:txBody>
      </p:sp>
      <p:pic>
        <p:nvPicPr>
          <p:cNvPr id="9220" name="Picture 4" descr="The image “http://creativecommons.org/images/deed/share.png” cannot be displayed, because it contains errors."/>
          <p:cNvPicPr>
            <a:picLocks noChangeAspect="1" noChangeArrowheads="1"/>
          </p:cNvPicPr>
          <p:nvPr/>
        </p:nvPicPr>
        <p:blipFill>
          <a:blip r:embed="rId3" cstate="print"/>
          <a:srcRect/>
          <a:stretch>
            <a:fillRect/>
          </a:stretch>
        </p:blipFill>
        <p:spPr bwMode="auto">
          <a:xfrm>
            <a:off x="944563" y="1050925"/>
            <a:ext cx="439737" cy="476250"/>
          </a:xfrm>
          <a:prstGeom prst="rect">
            <a:avLst/>
          </a:prstGeom>
          <a:noFill/>
          <a:ln w="9525">
            <a:noFill/>
            <a:miter lim="800000"/>
            <a:headEnd/>
            <a:tailEnd/>
          </a:ln>
        </p:spPr>
      </p:pic>
      <p:pic>
        <p:nvPicPr>
          <p:cNvPr id="9221" name="Picture 5" descr="The image “http://creativecommons.org/images/deed/remix.png” cannot be displayed, because it contains errors."/>
          <p:cNvPicPr>
            <a:picLocks noChangeAspect="1" noChangeArrowheads="1"/>
          </p:cNvPicPr>
          <p:nvPr/>
        </p:nvPicPr>
        <p:blipFill>
          <a:blip r:embed="rId4" cstate="print"/>
          <a:srcRect/>
          <a:stretch>
            <a:fillRect/>
          </a:stretch>
        </p:blipFill>
        <p:spPr bwMode="auto">
          <a:xfrm>
            <a:off x="944563" y="1698625"/>
            <a:ext cx="439737" cy="476250"/>
          </a:xfrm>
          <a:prstGeom prst="rect">
            <a:avLst/>
          </a:prstGeom>
          <a:noFill/>
          <a:ln w="9525">
            <a:noFill/>
            <a:miter lim="800000"/>
            <a:headEnd/>
            <a:tailEnd/>
          </a:ln>
        </p:spPr>
      </p:pic>
      <p:pic>
        <p:nvPicPr>
          <p:cNvPr id="9222" name="Picture 6" descr="The image “http://creativecommons.org/images/deed/by.png” cannot be displayed, because it contains errors."/>
          <p:cNvPicPr>
            <a:picLocks noChangeAspect="1" noChangeArrowheads="1"/>
          </p:cNvPicPr>
          <p:nvPr/>
        </p:nvPicPr>
        <p:blipFill>
          <a:blip r:embed="rId5" cstate="print"/>
          <a:srcRect/>
          <a:stretch>
            <a:fillRect/>
          </a:stretch>
        </p:blipFill>
        <p:spPr bwMode="auto">
          <a:xfrm>
            <a:off x="944563" y="2419350"/>
            <a:ext cx="439737" cy="476250"/>
          </a:xfrm>
          <a:prstGeom prst="rect">
            <a:avLst/>
          </a:prstGeom>
          <a:noFill/>
          <a:ln w="9525">
            <a:noFill/>
            <a:miter lim="800000"/>
            <a:headEnd/>
            <a:tailEnd/>
          </a:ln>
        </p:spPr>
      </p:pic>
      <p:pic>
        <p:nvPicPr>
          <p:cNvPr id="9223" name="Picture 7" descr="The image “http://creativecommons.org/images/deed/nc.png” cannot be displayed, because it contains errors."/>
          <p:cNvPicPr>
            <a:picLocks noChangeAspect="1" noChangeArrowheads="1"/>
          </p:cNvPicPr>
          <p:nvPr/>
        </p:nvPicPr>
        <p:blipFill>
          <a:blip r:embed="rId6" cstate="print"/>
          <a:srcRect/>
          <a:stretch>
            <a:fillRect/>
          </a:stretch>
        </p:blipFill>
        <p:spPr bwMode="auto">
          <a:xfrm>
            <a:off x="944563" y="2995613"/>
            <a:ext cx="439737" cy="476250"/>
          </a:xfrm>
          <a:prstGeom prst="rect">
            <a:avLst/>
          </a:prstGeom>
          <a:noFill/>
          <a:ln w="9525">
            <a:noFill/>
            <a:miter lim="800000"/>
            <a:headEnd/>
            <a:tailEnd/>
          </a:ln>
        </p:spPr>
      </p:pic>
      <p:pic>
        <p:nvPicPr>
          <p:cNvPr id="9224" name="Picture 8" descr="The image “http://creativecommons.org/images/deed/sa.png” cannot be displayed, because it contains errors."/>
          <p:cNvPicPr>
            <a:picLocks noChangeAspect="1" noChangeArrowheads="1"/>
          </p:cNvPicPr>
          <p:nvPr/>
        </p:nvPicPr>
        <p:blipFill>
          <a:blip r:embed="rId7" cstate="print"/>
          <a:srcRect/>
          <a:stretch>
            <a:fillRect/>
          </a:stretch>
        </p:blipFill>
        <p:spPr bwMode="auto">
          <a:xfrm>
            <a:off x="944563" y="3571875"/>
            <a:ext cx="439737" cy="476250"/>
          </a:xfrm>
          <a:prstGeom prst="rect">
            <a:avLst/>
          </a:prstGeom>
          <a:noFill/>
          <a:ln w="9525">
            <a:noFill/>
            <a:miter lim="800000"/>
            <a:headEnd/>
            <a:tailEnd/>
          </a:ln>
        </p:spPr>
      </p:pic>
      <p:sp>
        <p:nvSpPr>
          <p:cNvPr id="9225" name="Rectangle 9"/>
          <p:cNvSpPr>
            <a:spLocks noChangeArrowheads="1"/>
          </p:cNvSpPr>
          <p:nvPr/>
        </p:nvSpPr>
        <p:spPr bwMode="auto">
          <a:xfrm>
            <a:off x="450850" y="4797425"/>
            <a:ext cx="8375650" cy="1200150"/>
          </a:xfrm>
          <a:prstGeom prst="rect">
            <a:avLst/>
          </a:prstGeom>
          <a:noFill/>
          <a:ln w="9525" algn="ctr">
            <a:noFill/>
            <a:miter lim="800000"/>
            <a:headEnd/>
            <a:tailEnd/>
          </a:ln>
        </p:spPr>
        <p:txBody>
          <a:bodyPr>
            <a:spAutoFit/>
          </a:bodyPr>
          <a:lstStyle/>
          <a:p>
            <a:pPr algn="just"/>
            <a:r>
              <a:rPr lang="hr-HR" dirty="0">
                <a:solidFill>
                  <a:schemeClr val="bg1"/>
                </a:solidFill>
                <a:latin typeface="Arial Narrow" pitchFamily="34" charset="0"/>
              </a:rPr>
              <a:t>U slučaju daljnjeg korištenja ili distribuiranja morate drugima jasno dati do znanja </a:t>
            </a:r>
            <a:r>
              <a:rPr lang="hr-HR" dirty="0" err="1">
                <a:solidFill>
                  <a:schemeClr val="bg1"/>
                </a:solidFill>
                <a:latin typeface="Arial Narrow" pitchFamily="34" charset="0"/>
              </a:rPr>
              <a:t>licencne</a:t>
            </a:r>
            <a:r>
              <a:rPr lang="hr-HR" dirty="0">
                <a:solidFill>
                  <a:schemeClr val="bg1"/>
                </a:solidFill>
                <a:latin typeface="Arial Narrow" pitchFamily="34" charset="0"/>
              </a:rPr>
              <a:t> uvjete ovog djela. Najbolji način da to učinite je linkom na ovu internetsku stranicu. Od svakog od gornjih uvjeta moguće je odstupiti, ako dobijete dopuštenje nositelja autorskog prava. Ništa u ovoj licenci ne narušava ili ograničava autorova moralna prava.</a:t>
            </a:r>
          </a:p>
        </p:txBody>
      </p:sp>
      <p:sp>
        <p:nvSpPr>
          <p:cNvPr id="9226" name="Rectangle 9"/>
          <p:cNvSpPr>
            <a:spLocks noChangeArrowheads="1"/>
          </p:cNvSpPr>
          <p:nvPr/>
        </p:nvSpPr>
        <p:spPr bwMode="auto">
          <a:xfrm>
            <a:off x="517525" y="6121400"/>
            <a:ext cx="8374063" cy="307975"/>
          </a:xfrm>
          <a:prstGeom prst="rect">
            <a:avLst/>
          </a:prstGeom>
          <a:noFill/>
          <a:ln w="9525" algn="ctr">
            <a:noFill/>
            <a:miter lim="800000"/>
            <a:headEnd/>
            <a:tailEnd/>
          </a:ln>
        </p:spPr>
        <p:txBody>
          <a:bodyPr>
            <a:spAutoFit/>
          </a:bodyPr>
          <a:lstStyle/>
          <a:p>
            <a:pPr algn="r"/>
            <a:r>
              <a:rPr lang="hr-HR" sz="1400">
                <a:solidFill>
                  <a:schemeClr val="accent2"/>
                </a:solidFill>
                <a:latin typeface="Arial Narrow" pitchFamily="34" charset="0"/>
              </a:rPr>
              <a:t>Tekst licencije preuzet je s http://creativecommons.org/.</a:t>
            </a:r>
          </a:p>
        </p:txBody>
      </p:sp>
      <p:sp>
        <p:nvSpPr>
          <p:cNvPr id="11" name="Date Placeholder 10"/>
          <p:cNvSpPr>
            <a:spLocks noGrp="1"/>
          </p:cNvSpPr>
          <p:nvPr>
            <p:ph type="dt" sz="quarter" idx="10"/>
          </p:nvPr>
        </p:nvSpPr>
        <p:spPr/>
        <p:txBody>
          <a:bodyPr/>
          <a:lstStyle/>
          <a:p>
            <a:pPr>
              <a:defRPr/>
            </a:pPr>
            <a:fld id="{510CB62E-FF54-4667-9A84-BA6BF09FED5D}" type="datetime1">
              <a:rPr lang="hr-HR" smtClean="0"/>
              <a:pPr>
                <a:defRPr/>
              </a:pPr>
              <a:t>11. 4. 2011.</a:t>
            </a:fld>
            <a:endParaRPr lang="hr-HR" dirty="0"/>
          </a:p>
        </p:txBody>
      </p:sp>
      <p:sp>
        <p:nvSpPr>
          <p:cNvPr id="12" name="Slide Number Placeholder 11"/>
          <p:cNvSpPr>
            <a:spLocks noGrp="1"/>
          </p:cNvSpPr>
          <p:nvPr>
            <p:ph type="sldNum" sz="quarter" idx="12"/>
          </p:nvPr>
        </p:nvSpPr>
        <p:spPr/>
        <p:txBody>
          <a:bodyPr/>
          <a:lstStyle/>
          <a:p>
            <a:pPr>
              <a:defRPr/>
            </a:pPr>
            <a:fld id="{9A3A1FD3-321B-4C57-BAFD-709D5856CEEE}" type="slidenum">
              <a:rPr lang="hr-HR"/>
              <a:pPr>
                <a:defRPr/>
              </a:pPr>
              <a:t>2</a:t>
            </a:fld>
            <a:endParaRPr lang="hr-HR" dirty="0"/>
          </a:p>
        </p:txBody>
      </p:sp>
      <p:sp>
        <p:nvSpPr>
          <p:cNvPr id="13" name="Footer Placeholder 12"/>
          <p:cNvSpPr>
            <a:spLocks noGrp="1"/>
          </p:cNvSpPr>
          <p:nvPr>
            <p:ph type="ftr" sz="quarter" idx="11"/>
          </p:nvPr>
        </p:nvSpPr>
        <p:spPr/>
        <p:txBody>
          <a:bodyPr/>
          <a:lstStyle/>
          <a:p>
            <a:pPr>
              <a:defRPr/>
            </a:pPr>
            <a:r>
              <a:rPr lang="hr-HR" dirty="0" smtClean="0"/>
              <a:t>Informatika, II. gimnazija, Zagreb</a:t>
            </a:r>
            <a:endParaRPr lang="hr-H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WWW (</a:t>
            </a:r>
            <a:r>
              <a:rPr lang="hr-HR" i="1" dirty="0" smtClean="0"/>
              <a:t>World Wide Web </a:t>
            </a:r>
            <a:r>
              <a:rPr lang="hr-HR" dirty="0" smtClean="0"/>
              <a:t>)</a:t>
            </a:r>
            <a:endParaRPr lang="hr-HR" dirty="0"/>
          </a:p>
        </p:txBody>
      </p:sp>
      <p:sp>
        <p:nvSpPr>
          <p:cNvPr id="3" name="Rezervirano mjesto sadržaja 2"/>
          <p:cNvSpPr>
            <a:spLocks noGrp="1"/>
          </p:cNvSpPr>
          <p:nvPr>
            <p:ph idx="1"/>
          </p:nvPr>
        </p:nvSpPr>
        <p:spPr/>
        <p:txBody>
          <a:bodyPr/>
          <a:lstStyle/>
          <a:p>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12. 4. 2011.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20</a:t>
            </a:fld>
            <a:endParaRPr lang="hr-HR" dirty="0"/>
          </a:p>
        </p:txBody>
      </p:sp>
      <p:grpSp>
        <p:nvGrpSpPr>
          <p:cNvPr id="10" name="Grupa 9"/>
          <p:cNvGrpSpPr/>
          <p:nvPr/>
        </p:nvGrpSpPr>
        <p:grpSpPr>
          <a:xfrm>
            <a:off x="251520" y="980728"/>
            <a:ext cx="8640960" cy="5328592"/>
            <a:chOff x="251520" y="980728"/>
            <a:chExt cx="8640960" cy="5328592"/>
          </a:xfrm>
        </p:grpSpPr>
        <p:pic>
          <p:nvPicPr>
            <p:cNvPr id="8" name="Picture 2" descr="D:\My documents\informatika - materijali (II-gimanzja)\internet.gif"/>
            <p:cNvPicPr>
              <a:picLocks noChangeAspect="1" noChangeArrowheads="1"/>
            </p:cNvPicPr>
            <p:nvPr/>
          </p:nvPicPr>
          <p:blipFill>
            <a:blip r:embed="rId3" cstate="print"/>
            <a:srcRect/>
            <a:stretch>
              <a:fillRect/>
            </a:stretch>
          </p:blipFill>
          <p:spPr bwMode="auto">
            <a:xfrm>
              <a:off x="251520" y="980728"/>
              <a:ext cx="8640960" cy="5328592"/>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7956376" y="2420888"/>
              <a:ext cx="360040" cy="360040"/>
            </a:xfrm>
            <a:prstGeom prst="rect">
              <a:avLst/>
            </a:prstGeom>
            <a:noFill/>
            <a:ln w="9525">
              <a:noFill/>
              <a:miter lim="800000"/>
              <a:headEnd/>
              <a:tailEnd/>
            </a:ln>
          </p:spPr>
        </p:pic>
      </p:grpSp>
      <p:sp>
        <p:nvSpPr>
          <p:cNvPr id="11" name="Okomiti svitak 10"/>
          <p:cNvSpPr/>
          <p:nvPr/>
        </p:nvSpPr>
        <p:spPr>
          <a:xfrm>
            <a:off x="6444208" y="5013176"/>
            <a:ext cx="1224136" cy="1224136"/>
          </a:xfrm>
          <a:prstGeom prst="verticalScroll">
            <a:avLst/>
          </a:prstGeom>
          <a:solidFill>
            <a:srgbClr val="FFFF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HTTP</a:t>
            </a:r>
            <a:br>
              <a:rPr lang="hr-HR" dirty="0" smtClean="0">
                <a:solidFill>
                  <a:schemeClr val="tx1"/>
                </a:solidFill>
              </a:rPr>
            </a:br>
            <a:r>
              <a:rPr lang="hr-HR" dirty="0" smtClean="0">
                <a:solidFill>
                  <a:schemeClr val="tx1"/>
                </a:solidFill>
              </a:rPr>
              <a:t>zahtjev</a:t>
            </a:r>
            <a:endParaRPr lang="hr-HR" dirty="0">
              <a:solidFill>
                <a:schemeClr val="tx1"/>
              </a:solidFill>
            </a:endParaRPr>
          </a:p>
        </p:txBody>
      </p:sp>
      <p:sp>
        <p:nvSpPr>
          <p:cNvPr id="12" name="Okomiti svitak 11"/>
          <p:cNvSpPr/>
          <p:nvPr/>
        </p:nvSpPr>
        <p:spPr>
          <a:xfrm>
            <a:off x="7524328" y="3429000"/>
            <a:ext cx="1368152" cy="1224136"/>
          </a:xfrm>
          <a:prstGeom prst="verticalScroll">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HTTP</a:t>
            </a:r>
            <a:br>
              <a:rPr lang="hr-HR" dirty="0" smtClean="0">
                <a:solidFill>
                  <a:schemeClr val="tx1"/>
                </a:solidFill>
              </a:rPr>
            </a:br>
            <a:r>
              <a:rPr lang="hr-HR" dirty="0" smtClean="0">
                <a:solidFill>
                  <a:schemeClr val="tx1"/>
                </a:solidFill>
              </a:rPr>
              <a:t>odgovor</a:t>
            </a:r>
            <a:endParaRPr lang="hr-HR" dirty="0">
              <a:solidFill>
                <a:schemeClr val="tx1"/>
              </a:solidFill>
            </a:endParaRPr>
          </a:p>
        </p:txBody>
      </p:sp>
      <p:pic>
        <p:nvPicPr>
          <p:cNvPr id="10243" name="Picture 3"/>
          <p:cNvPicPr>
            <a:picLocks noChangeAspect="1" noChangeArrowheads="1"/>
          </p:cNvPicPr>
          <p:nvPr/>
        </p:nvPicPr>
        <p:blipFill>
          <a:blip r:embed="rId5" cstate="print"/>
          <a:srcRect t="5040" r="1826" b="7601"/>
          <a:stretch>
            <a:fillRect/>
          </a:stretch>
        </p:blipFill>
        <p:spPr bwMode="auto">
          <a:xfrm>
            <a:off x="251520" y="1196752"/>
            <a:ext cx="8545412" cy="4752528"/>
          </a:xfrm>
          <a:prstGeom prst="rect">
            <a:avLst/>
          </a:prstGeom>
          <a:noFill/>
          <a:ln w="9525">
            <a:noFill/>
            <a:miter lim="800000"/>
            <a:headEnd/>
            <a:tailEnd/>
          </a:ln>
        </p:spPr>
      </p:pic>
      <p:pic>
        <p:nvPicPr>
          <p:cNvPr id="10245" name="Picture 5"/>
          <p:cNvPicPr>
            <a:picLocks noChangeAspect="1" noChangeArrowheads="1"/>
          </p:cNvPicPr>
          <p:nvPr/>
        </p:nvPicPr>
        <p:blipFill>
          <a:blip r:embed="rId6" cstate="print"/>
          <a:srcRect b="3749"/>
          <a:stretch>
            <a:fillRect/>
          </a:stretch>
        </p:blipFill>
        <p:spPr bwMode="auto">
          <a:xfrm>
            <a:off x="251520" y="980728"/>
            <a:ext cx="8618442" cy="5328592"/>
          </a:xfrm>
          <a:prstGeom prst="rect">
            <a:avLst/>
          </a:prstGeom>
          <a:noFill/>
          <a:ln w="9525">
            <a:noFill/>
            <a:miter lim="800000"/>
            <a:headEnd/>
            <a:tailEnd/>
          </a:ln>
        </p:spPr>
      </p:pic>
      <p:sp>
        <p:nvSpPr>
          <p:cNvPr id="16" name="TekstniOkvir 15"/>
          <p:cNvSpPr txBox="1"/>
          <p:nvPr/>
        </p:nvSpPr>
        <p:spPr>
          <a:xfrm>
            <a:off x="971600" y="2276872"/>
            <a:ext cx="7560840" cy="1107996"/>
          </a:xfrm>
          <a:prstGeom prst="rect">
            <a:avLst/>
          </a:prstGeom>
          <a:noFill/>
        </p:spPr>
        <p:txBody>
          <a:bodyPr wrap="square" rtlCol="0">
            <a:spAutoFit/>
          </a:bodyPr>
          <a:lstStyle/>
          <a:p>
            <a:r>
              <a:rPr lang="hr-HR" sz="6600" b="1" i="1" dirty="0" smtClean="0">
                <a:solidFill>
                  <a:srgbClr val="FFC000"/>
                </a:solidFill>
              </a:rPr>
              <a:t>Web</a:t>
            </a:r>
            <a:r>
              <a:rPr lang="hr-HR" sz="6600" b="1" dirty="0" smtClean="0">
                <a:solidFill>
                  <a:srgbClr val="FFC000"/>
                </a:solidFill>
              </a:rPr>
              <a:t>-preglednik</a:t>
            </a:r>
            <a:endParaRPr lang="hr-HR" sz="6600" b="1" dirty="0">
              <a:solidFill>
                <a:srgbClr val="FFC000"/>
              </a:solidFill>
            </a:endParaRPr>
          </a:p>
        </p:txBody>
      </p:sp>
      <p:sp>
        <p:nvSpPr>
          <p:cNvPr id="17" name="TekstniOkvir 16"/>
          <p:cNvSpPr txBox="1"/>
          <p:nvPr/>
        </p:nvSpPr>
        <p:spPr>
          <a:xfrm>
            <a:off x="971600" y="2708920"/>
            <a:ext cx="7560840" cy="1107996"/>
          </a:xfrm>
          <a:prstGeom prst="rect">
            <a:avLst/>
          </a:prstGeom>
          <a:noFill/>
        </p:spPr>
        <p:txBody>
          <a:bodyPr wrap="square" rtlCol="0">
            <a:spAutoFit/>
          </a:bodyPr>
          <a:lstStyle/>
          <a:p>
            <a:pPr algn="ctr"/>
            <a:r>
              <a:rPr lang="hr-HR" sz="6600" b="1" dirty="0" smtClean="0">
                <a:solidFill>
                  <a:srgbClr val="FFC000"/>
                </a:solidFill>
              </a:rPr>
              <a:t>HTML</a:t>
            </a:r>
            <a:endParaRPr lang="hr-HR" sz="66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3038 1.11111E-6 C -0.05851 -0.0007 -0.08663 -0.00185 -0.11806 -0.01667 C -0.14948 -0.03171 -0.18872 -0.06667 -0.21893 -0.09028 C -0.24896 -0.11412 -0.25156 -0.1463 -0.29896 -0.16042 C -0.34636 -0.17454 -0.47014 -0.16945 -0.5033 -0.1757 C -0.53629 -0.18195 -0.50417 -0.20046 -0.49722 -0.19792 C -0.49011 -0.19537 -0.45955 -0.16667 -0.46059 -0.16042 C -0.46163 -0.15417 -0.48976 -0.13843 -0.5033 -0.16042 C -0.51667 -0.18241 -0.53021 -0.26829 -0.54202 -0.2919 C -0.554 -0.31551 -0.575 -0.29352 -0.57483 -0.30232 C -0.57465 -0.31111 -0.55313 -0.34398 -0.54097 -0.34491 C -0.52882 -0.34583 -0.49983 -0.31945 -0.50191 -0.30741 C -0.504 -0.29537 -0.54462 -0.26667 -0.55434 -0.27315 C -0.56389 -0.27963 -0.58281 -0.3132 -0.56042 -0.34676 C -0.53785 -0.38056 -0.45156 -0.45486 -0.41927 -0.47477 C -0.38698 -0.49468 -0.37084 -0.47477 -0.36719 -0.46644 C -0.36354 -0.4581 -0.38698 -0.42801 -0.3974 -0.42523 C -0.40781 -0.42245 -0.4349 -0.44607 -0.429 -0.44931 C -0.42309 -0.45255 -0.38959 -0.45324 -0.36215 -0.44421 C -0.3349 -0.43519 -0.28559 -0.40833 -0.26493 -0.39445 C -0.24445 -0.38056 -0.25052 -0.35949 -0.23837 -0.36042 C -0.22604 -0.36134 -0.18959 -0.38958 -0.19202 -0.4 C -0.19445 -0.40995 -0.24115 -0.42801 -0.25295 -0.42199 C -0.26476 -0.41597 -0.27257 -0.3713 -0.26268 -0.36366 C -0.25278 -0.35602 -0.22639 -0.35347 -0.1934 -0.3757 C -0.16025 -0.39792 -0.08802 -0.4669 -0.06459 -0.49699 C -0.04097 -0.52708 -0.04445 -0.54792 -0.05226 -0.55695 C -0.06025 -0.56597 -0.10156 -0.55903 -0.11198 -0.55185 C -0.12222 -0.54468 -0.11858 -0.52361 -0.11441 -0.51412 C -0.11007 -0.50463 -0.11094 -0.48264 -0.08646 -0.49537 C -0.06181 -0.5081 0.00139 -0.57616 0.03281 -0.5912 C 0.06423 -0.60625 0.0901 -0.57801 0.10208 -0.58588 C 0.11406 -0.59375 0.11319 -0.63009 0.10451 -0.63889 C 0.09583 -0.64769 0.06198 -0.64283 0.04965 -0.63889 C 0.03732 -0.63495 0.03055 -0.62523 0.03021 -0.61505 C 0.03003 -0.60486 0.03073 -0.58727 0.04722 -0.57755 C 0.06371 -0.56783 0.10937 -0.5706 0.12864 -0.55695 C 0.14809 -0.54329 0.1585 -0.53079 0.16389 -0.49537 C 0.16944 -0.45995 0.16545 -0.40255 0.16163 -0.34491 " pathEditMode="relative" rAng="0" ptsTypes="aaaaaaaaaaaaaaaaaaaaaaaaaaaaaaaaaaaaaaA">
                                      <p:cBhvr>
                                        <p:cTn id="12" dur="10000" fill="hold"/>
                                        <p:tgtEl>
                                          <p:spTgt spid="11"/>
                                        </p:tgtEl>
                                        <p:attrNameLst>
                                          <p:attrName>ppt_x</p:attrName>
                                          <p:attrName>ppt_y</p:attrName>
                                        </p:attrNameLst>
                                      </p:cBhvr>
                                      <p:rCtr x="-176" y="-324"/>
                                    </p:animMotion>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grpId="2" nodeType="click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3.05556E-6 -0.0125 C 0.0217 -0.0838 0.04341 -0.15486 0.03455 -0.19861 C 0.0257 -0.24236 -0.02725 -0.25972 -0.0526 -0.27407 C -0.07795 -0.28866 -0.11336 -0.27639 -0.11805 -0.28588 C -0.12274 -0.29514 -0.09635 -0.32708 -0.08073 -0.33032 C -0.0651 -0.33356 -0.02413 -0.31667 -0.0243 -0.30556 C -0.02448 -0.29444 -0.05191 -0.28032 -0.08211 -0.26273 C -0.1125 -0.24514 -0.1842 -0.20324 -0.20677 -0.20023 C -0.22864 -0.19699 -0.20659 -0.23773 -0.21545 -0.24468 C -0.225 -0.25185 -0.25486 -0.25278 -0.26163 -0.24306 C -0.26875 -0.2331 -0.26701 -0.19421 -0.25764 -0.18542 C -0.24878 -0.17685 -0.21545 -0.18218 -0.20677 -0.19051 C -0.19739 -0.19861 -0.18941 -0.23241 -0.20382 -0.23472 C -0.21892 -0.23704 -0.26597 -0.19838 -0.29531 -0.20347 C -0.3243 -0.20856 -0.36475 -0.24861 -0.37951 -0.2662 C -0.39427 -0.2838 -0.37135 -0.30139 -0.38333 -0.30903 C -0.39531 -0.31643 -0.43958 -0.31875 -0.45139 -0.31204 C -0.46319 -0.30532 -0.46423 -0.28009 -0.45382 -0.26921 C -0.4434 -0.25833 -0.40156 -0.2419 -0.38854 -0.2463 C -0.37552 -0.25069 -0.37152 -0.28565 -0.37569 -0.2956 C -0.37986 -0.30556 -0.4059 -0.32222 -0.41406 -0.30718 C -0.42222 -0.2919 -0.42864 -0.22454 -0.4243 -0.20509 C -0.41996 -0.18565 -0.38993 -0.19884 -0.38854 -0.19051 C -0.38715 -0.18194 -0.40208 -0.1537 -0.41545 -0.15417 C -0.42882 -0.15463 -0.47274 -0.18403 -0.46927 -0.19375 C -0.4658 -0.20347 -0.40833 -0.21782 -0.39496 -0.21343 C -0.38159 -0.2088 -0.37656 -0.17292 -0.38854 -0.16713 C -0.40052 -0.16134 -0.44184 -0.18102 -0.46666 -0.1787 C -0.49149 -0.17662 -0.52152 -0.16481 -0.53715 -0.15417 C -0.55277 -0.14329 -0.54913 -0.11366 -0.56024 -0.11458 C -0.5717 -0.11551 -0.60781 -0.14977 -0.60642 -0.15926 C -0.60503 -0.16852 -0.56371 -0.175 -0.55173 -0.1706 C -0.53941 -0.1662 -0.52899 -0.14236 -0.53472 -0.13264 C -0.54045 -0.12315 -0.57326 -0.11157 -0.58593 -0.11319 C -0.59896 -0.11458 -0.58211 -0.15718 -0.61284 -0.14282 C -0.64357 -0.12824 -0.75711 -0.05463 -0.77048 -0.02569 C -0.78385 0.00324 -0.71302 0.0338 -0.69357 0.03171 C -0.67413 0.02986 -0.64548 -0.02268 -0.65382 -0.03727 C -0.66215 -0.05208 -0.72882 -0.06481 -0.74357 -0.05718 C -0.75833 -0.04954 -0.74583 -0.02083 -0.74236 0.0088 C -0.73889 0.03843 -0.74132 0.09607 -0.72309 0.1206 C -0.70486 0.14514 -0.64427 0.16574 -0.63333 0.15509 C -0.62239 0.14468 -0.64461 0.06644 -0.65764 0.0581 C -0.67066 0.04954 -0.71163 0.08958 -0.71163 0.10417 C -0.71163 0.11875 -0.69548 0.13889 -0.65764 0.14537 C -0.61979 0.15185 -0.53854 0.13171 -0.48472 0.14352 C -0.4309 0.15532 -0.37448 0.19074 -0.33472 0.21597 C -0.29531 0.24144 -0.2717 0.28357 -0.24618 0.29676 C -0.221 0.30995 -0.20225 0.30255 -0.18333 0.29514 " pathEditMode="relative" rAng="0" ptsTypes="aaaaaaaaaaaaaaaaaaaaaaaaaaaaaaaaaaaaaaaaaaaaaaaaA">
                                      <p:cBhvr>
                                        <p:cTn id="29" dur="10000" fill="hold"/>
                                        <p:tgtEl>
                                          <p:spTgt spid="12"/>
                                        </p:tgtEl>
                                        <p:attrNameLst>
                                          <p:attrName>ppt_x</p:attrName>
                                          <p:attrName>ppt_y</p:attrName>
                                        </p:attrNameLst>
                                      </p:cBhvr>
                                      <p:rCtr x="-370" y="1"/>
                                    </p:animMotion>
                                  </p:childTnLst>
                                </p:cTn>
                              </p:par>
                            </p:childTnLst>
                          </p:cTn>
                        </p:par>
                      </p:childTnLst>
                    </p:cTn>
                  </p:par>
                  <p:par>
                    <p:cTn id="30" fill="hold">
                      <p:stCondLst>
                        <p:cond delay="indefinite"/>
                      </p:stCondLst>
                      <p:childTnLst>
                        <p:par>
                          <p:cTn id="31" fill="hold">
                            <p:stCondLst>
                              <p:cond delay="0"/>
                            </p:stCondLst>
                            <p:childTnLst>
                              <p:par>
                                <p:cTn id="32" presetID="53" presetClass="exit" presetSubtype="0" fill="hold" grpId="2" nodeType="clickEffect">
                                  <p:stCondLst>
                                    <p:cond delay="0"/>
                                  </p:stCondLst>
                                  <p:childTnLst>
                                    <p:anim calcmode="lin" valueType="num">
                                      <p:cBhvr>
                                        <p:cTn id="33" dur="500"/>
                                        <p:tgtEl>
                                          <p:spTgt spid="12"/>
                                        </p:tgtEl>
                                        <p:attrNameLst>
                                          <p:attrName>ppt_w</p:attrName>
                                        </p:attrNameLst>
                                      </p:cBhvr>
                                      <p:tavLst>
                                        <p:tav tm="0">
                                          <p:val>
                                            <p:strVal val="ppt_w"/>
                                          </p:val>
                                        </p:tav>
                                        <p:tav tm="100000">
                                          <p:val>
                                            <p:fltVal val="0"/>
                                          </p:val>
                                        </p:tav>
                                      </p:tavLst>
                                    </p:anim>
                                    <p:anim calcmode="lin" valueType="num">
                                      <p:cBhvr>
                                        <p:cTn id="34" dur="500"/>
                                        <p:tgtEl>
                                          <p:spTgt spid="12"/>
                                        </p:tgtEl>
                                        <p:attrNameLst>
                                          <p:attrName>ppt_h</p:attrName>
                                        </p:attrNameLst>
                                      </p:cBhvr>
                                      <p:tavLst>
                                        <p:tav tm="0">
                                          <p:val>
                                            <p:strVal val="ppt_h"/>
                                          </p:val>
                                        </p:tav>
                                        <p:tav tm="100000">
                                          <p:val>
                                            <p:fltVal val="0"/>
                                          </p:val>
                                        </p:tav>
                                      </p:tavLst>
                                    </p:anim>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23" presetClass="entr" presetSubtype="16" fill="hold" nodeType="withEffect">
                                  <p:stCondLst>
                                    <p:cond delay="0"/>
                                  </p:stCondLst>
                                  <p:childTnLst>
                                    <p:set>
                                      <p:cBhvr>
                                        <p:cTn id="38" dur="1" fill="hold">
                                          <p:stCondLst>
                                            <p:cond delay="0"/>
                                          </p:stCondLst>
                                        </p:cTn>
                                        <p:tgtEl>
                                          <p:spTgt spid="10243"/>
                                        </p:tgtEl>
                                        <p:attrNameLst>
                                          <p:attrName>style.visibility</p:attrName>
                                        </p:attrNameLst>
                                      </p:cBhvr>
                                      <p:to>
                                        <p:strVal val="visible"/>
                                      </p:to>
                                    </p:set>
                                    <p:anim calcmode="lin" valueType="num">
                                      <p:cBhvr>
                                        <p:cTn id="39" dur="500" fill="hold"/>
                                        <p:tgtEl>
                                          <p:spTgt spid="10243"/>
                                        </p:tgtEl>
                                        <p:attrNameLst>
                                          <p:attrName>ppt_w</p:attrName>
                                        </p:attrNameLst>
                                      </p:cBhvr>
                                      <p:tavLst>
                                        <p:tav tm="0">
                                          <p:val>
                                            <p:fltVal val="0"/>
                                          </p:val>
                                        </p:tav>
                                        <p:tav tm="100000">
                                          <p:val>
                                            <p:strVal val="#ppt_w"/>
                                          </p:val>
                                        </p:tav>
                                      </p:tavLst>
                                    </p:anim>
                                    <p:anim calcmode="lin" valueType="num">
                                      <p:cBhvr>
                                        <p:cTn id="40" dur="500" fill="hold"/>
                                        <p:tgtEl>
                                          <p:spTgt spid="10243"/>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10243"/>
                                        </p:tgtEl>
                                      </p:cBhvr>
                                    </p:animEffect>
                                    <p:set>
                                      <p:cBhvr>
                                        <p:cTn id="51" dur="1" fill="hold">
                                          <p:stCondLst>
                                            <p:cond delay="499"/>
                                          </p:stCondLst>
                                        </p:cTn>
                                        <p:tgtEl>
                                          <p:spTgt spid="10243"/>
                                        </p:tgtEl>
                                        <p:attrNameLst>
                                          <p:attrName>style.visibility</p:attrName>
                                        </p:attrNameLst>
                                      </p:cBhvr>
                                      <p:to>
                                        <p:strVal val="hidden"/>
                                      </p:to>
                                    </p:set>
                                  </p:childTnLst>
                                </p:cTn>
                              </p:par>
                              <p:par>
                                <p:cTn id="52" presetID="53" presetClass="exit" presetSubtype="0" fill="hold" grpId="1" nodeType="withEffect">
                                  <p:stCondLst>
                                    <p:cond delay="0"/>
                                  </p:stCondLst>
                                  <p:childTnLst>
                                    <p:anim calcmode="lin" valueType="num">
                                      <p:cBhvr>
                                        <p:cTn id="53" dur="500"/>
                                        <p:tgtEl>
                                          <p:spTgt spid="17"/>
                                        </p:tgtEl>
                                        <p:attrNameLst>
                                          <p:attrName>ppt_w</p:attrName>
                                        </p:attrNameLst>
                                      </p:cBhvr>
                                      <p:tavLst>
                                        <p:tav tm="0">
                                          <p:val>
                                            <p:strVal val="ppt_w"/>
                                          </p:val>
                                        </p:tav>
                                        <p:tav tm="100000">
                                          <p:val>
                                            <p:fltVal val="0"/>
                                          </p:val>
                                        </p:tav>
                                      </p:tavLst>
                                    </p:anim>
                                    <p:anim calcmode="lin" valueType="num">
                                      <p:cBhvr>
                                        <p:cTn id="54" dur="500"/>
                                        <p:tgtEl>
                                          <p:spTgt spid="17"/>
                                        </p:tgtEl>
                                        <p:attrNameLst>
                                          <p:attrName>ppt_h</p:attrName>
                                        </p:attrNameLst>
                                      </p:cBhvr>
                                      <p:tavLst>
                                        <p:tav tm="0">
                                          <p:val>
                                            <p:strVal val="ppt_h"/>
                                          </p:val>
                                        </p:tav>
                                        <p:tav tm="100000">
                                          <p:val>
                                            <p:fltVal val="0"/>
                                          </p:val>
                                        </p:tav>
                                      </p:tavLst>
                                    </p:anim>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3" presetClass="entr" presetSubtype="10" fill="hold" nodeType="withEffect">
                                  <p:stCondLst>
                                    <p:cond delay="0"/>
                                  </p:stCondLst>
                                  <p:childTnLst>
                                    <p:set>
                                      <p:cBhvr>
                                        <p:cTn id="58" dur="1" fill="hold">
                                          <p:stCondLst>
                                            <p:cond delay="0"/>
                                          </p:stCondLst>
                                        </p:cTn>
                                        <p:tgtEl>
                                          <p:spTgt spid="10245"/>
                                        </p:tgtEl>
                                        <p:attrNameLst>
                                          <p:attrName>style.visibility</p:attrName>
                                        </p:attrNameLst>
                                      </p:cBhvr>
                                      <p:to>
                                        <p:strVal val="visible"/>
                                      </p:to>
                                    </p:set>
                                    <p:animEffect transition="in" filter="blinds(horizontal)">
                                      <p:cBhvr>
                                        <p:cTn id="59" dur="500"/>
                                        <p:tgtEl>
                                          <p:spTgt spid="10245"/>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6" grpId="0"/>
      <p:bldP spid="17" grpId="0"/>
      <p:bldP spid="1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Elektronička pošta</a:t>
            </a:r>
            <a:endParaRPr lang="hr-HR" dirty="0"/>
          </a:p>
        </p:txBody>
      </p:sp>
      <p:sp>
        <p:nvSpPr>
          <p:cNvPr id="3" name="Rezervirano mjesto sadržaja 2"/>
          <p:cNvSpPr>
            <a:spLocks noGrp="1"/>
          </p:cNvSpPr>
          <p:nvPr>
            <p:ph idx="1"/>
          </p:nvPr>
        </p:nvSpPr>
        <p:spPr>
          <a:xfrm>
            <a:off x="179512" y="1071563"/>
            <a:ext cx="8964488" cy="5072062"/>
          </a:xfrm>
        </p:spPr>
        <p:txBody>
          <a:bodyPr/>
          <a:lstStyle/>
          <a:p>
            <a:r>
              <a:rPr lang="hr-HR" dirty="0" smtClean="0"/>
              <a:t>Vrste pristupa pretincu elektroničke pošte:</a:t>
            </a:r>
          </a:p>
          <a:p>
            <a:pPr lvl="1"/>
            <a:r>
              <a:rPr lang="hr-HR" i="1" dirty="0" smtClean="0"/>
              <a:t>Web</a:t>
            </a:r>
            <a:r>
              <a:rPr lang="hr-HR" dirty="0" smtClean="0"/>
              <a:t>-sučelje (npr. </a:t>
            </a:r>
            <a:r>
              <a:rPr lang="hr-HR" dirty="0" err="1" smtClean="0"/>
              <a:t>Gmail</a:t>
            </a:r>
            <a:r>
              <a:rPr lang="hr-HR" dirty="0" smtClean="0"/>
              <a:t>)</a:t>
            </a:r>
          </a:p>
          <a:p>
            <a:pPr lvl="1"/>
            <a:r>
              <a:rPr lang="hr-HR" dirty="0" smtClean="0"/>
              <a:t>Posebno prilagođeni programi za elektroničku poštu (npr. MS Outlook)</a:t>
            </a:r>
          </a:p>
          <a:p>
            <a:endParaRPr lang="hr-HR" dirty="0" smtClean="0"/>
          </a:p>
          <a:p>
            <a:r>
              <a:rPr lang="hr-HR" dirty="0" smtClean="0"/>
              <a:t>Protokoli za elektroničku poštu:</a:t>
            </a:r>
          </a:p>
          <a:p>
            <a:pPr lvl="1"/>
            <a:r>
              <a:rPr lang="hr-HR" dirty="0" smtClean="0">
                <a:solidFill>
                  <a:srgbClr val="FFC000"/>
                </a:solidFill>
              </a:rPr>
              <a:t>POP</a:t>
            </a:r>
          </a:p>
          <a:p>
            <a:pPr lvl="2"/>
            <a:r>
              <a:rPr lang="hr-HR" dirty="0" smtClean="0"/>
              <a:t>Protokol za preuzimanje poruka s poštanskog sandučića na računalo</a:t>
            </a:r>
          </a:p>
          <a:p>
            <a:pPr lvl="2"/>
            <a:r>
              <a:rPr lang="hr-HR" dirty="0" smtClean="0"/>
              <a:t>Omogućuje slanje i primanje poruka od drugih ljudi</a:t>
            </a:r>
          </a:p>
          <a:p>
            <a:pPr lvl="1"/>
            <a:r>
              <a:rPr lang="hr-HR" dirty="0" smtClean="0">
                <a:solidFill>
                  <a:srgbClr val="FFC000"/>
                </a:solidFill>
              </a:rPr>
              <a:t>SMTP</a:t>
            </a:r>
          </a:p>
          <a:p>
            <a:pPr lvl="2"/>
            <a:r>
              <a:rPr lang="hr-HR" dirty="0" smtClean="0"/>
              <a:t>Slanje poruka s vašeg na poslužiteljsko računalo</a:t>
            </a:r>
          </a:p>
          <a:p>
            <a:pPr lvl="2"/>
            <a:r>
              <a:rPr lang="hr-HR" dirty="0" smtClean="0"/>
              <a:t>Razmjena pošte između poslužiteljskih računala</a:t>
            </a:r>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21</a:t>
            </a:fld>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54" presetClass="entr" presetSubtype="0" accel="10000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6"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7"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9" dur="500"/>
                                        <p:tgtEl>
                                          <p:spTgt spid="3">
                                            <p:txEl>
                                              <p:pRg st="6" end="6"/>
                                            </p:txEl>
                                          </p:spTgt>
                                        </p:tgtEl>
                                      </p:cBhvr>
                                    </p:animEffect>
                                  </p:childTnLst>
                                </p:cTn>
                              </p:par>
                              <p:par>
                                <p:cTn id="50" presetID="54" presetClass="entr" presetSubtype="0" accel="10000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9" end="9"/>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 na kraju… materinji jezik</a:t>
            </a:r>
            <a:endParaRPr lang="hr-HR" dirty="0"/>
          </a:p>
        </p:txBody>
      </p:sp>
      <p:sp>
        <p:nvSpPr>
          <p:cNvPr id="3" name="Rezervirano mjesto sadržaja 2"/>
          <p:cNvSpPr>
            <a:spLocks noGrp="1"/>
          </p:cNvSpPr>
          <p:nvPr>
            <p:ph idx="1"/>
          </p:nvPr>
        </p:nvSpPr>
        <p:spPr>
          <a:xfrm>
            <a:off x="285750" y="1071563"/>
            <a:ext cx="8534722" cy="5072062"/>
          </a:xfrm>
        </p:spPr>
        <p:txBody>
          <a:bodyPr/>
          <a:lstStyle/>
          <a:p>
            <a:endParaRPr lang="hr-HR" i="1" dirty="0" smtClean="0"/>
          </a:p>
          <a:p>
            <a:r>
              <a:rPr lang="hr-HR" i="1" dirty="0" smtClean="0"/>
              <a:t>Web</a:t>
            </a:r>
            <a:r>
              <a:rPr lang="hr-HR" dirty="0" smtClean="0"/>
              <a:t>-poslužitelj, </a:t>
            </a:r>
            <a:r>
              <a:rPr lang="hr-HR" i="1" dirty="0" smtClean="0"/>
              <a:t>web</a:t>
            </a:r>
            <a:r>
              <a:rPr lang="hr-HR" dirty="0" smtClean="0"/>
              <a:t>-stranica, </a:t>
            </a:r>
            <a:r>
              <a:rPr lang="hr-HR" i="1" dirty="0" smtClean="0"/>
              <a:t>web</a:t>
            </a:r>
            <a:r>
              <a:rPr lang="hr-HR" dirty="0" smtClean="0"/>
              <a:t>-sjedište</a:t>
            </a:r>
            <a:endParaRPr lang="hr-HR" dirty="0" smtClean="0"/>
          </a:p>
          <a:p>
            <a:r>
              <a:rPr lang="hr-HR" dirty="0" smtClean="0"/>
              <a:t>IP adresa</a:t>
            </a:r>
            <a:endParaRPr lang="hr-HR" dirty="0" smtClean="0"/>
          </a:p>
          <a:p>
            <a:r>
              <a:rPr lang="hr-HR" dirty="0" smtClean="0"/>
              <a:t>Internet-preglednik – Internetski preglednik </a:t>
            </a:r>
          </a:p>
          <a:p>
            <a:r>
              <a:rPr lang="hr-HR" b="1" dirty="0" smtClean="0">
                <a:solidFill>
                  <a:srgbClr val="FFC000"/>
                </a:solidFill>
              </a:rPr>
              <a:t>I</a:t>
            </a:r>
            <a:r>
              <a:rPr lang="hr-HR" dirty="0" smtClean="0"/>
              <a:t>nternet ili </a:t>
            </a:r>
            <a:r>
              <a:rPr lang="hr-HR" b="1" dirty="0" smtClean="0">
                <a:solidFill>
                  <a:srgbClr val="FFC000"/>
                </a:solidFill>
              </a:rPr>
              <a:t>i</a:t>
            </a:r>
            <a:r>
              <a:rPr lang="hr-HR" dirty="0" smtClean="0"/>
              <a:t>nternet – uvijek </a:t>
            </a:r>
            <a:r>
              <a:rPr lang="hr-HR" b="1" dirty="0" smtClean="0">
                <a:solidFill>
                  <a:srgbClr val="FFC000"/>
                </a:solidFill>
              </a:rPr>
              <a:t>i</a:t>
            </a:r>
            <a:r>
              <a:rPr lang="hr-HR" dirty="0" smtClean="0"/>
              <a:t>nternetski</a:t>
            </a:r>
          </a:p>
          <a:p>
            <a:r>
              <a:rPr lang="hr-HR" dirty="0" smtClean="0"/>
              <a:t>Elektronska ili elektronička (pošta) – elektron ili elektronika</a:t>
            </a:r>
          </a:p>
          <a:p>
            <a:endParaRPr lang="hr-HR" dirty="0" smtClean="0"/>
          </a:p>
          <a:p>
            <a:r>
              <a:rPr lang="hr-HR" dirty="0" smtClean="0"/>
              <a:t>Windows operacijski sustav </a:t>
            </a:r>
            <a:r>
              <a:rPr lang="hr-HR" dirty="0" smtClean="0">
                <a:sym typeface="Wingdings" pitchFamily="2" charset="2"/>
              </a:rPr>
              <a:t> operacijski sustav Windows</a:t>
            </a:r>
          </a:p>
          <a:p>
            <a:r>
              <a:rPr lang="hr-HR" dirty="0" smtClean="0">
                <a:sym typeface="Wingdings" pitchFamily="2" charset="2"/>
              </a:rPr>
              <a:t>Windows OS / </a:t>
            </a:r>
            <a:r>
              <a:rPr lang="hr-HR" dirty="0" err="1" smtClean="0">
                <a:sym typeface="Wingdings" pitchFamily="2" charset="2"/>
              </a:rPr>
              <a:t>OS</a:t>
            </a:r>
            <a:r>
              <a:rPr lang="hr-HR" dirty="0" smtClean="0">
                <a:sym typeface="Wingdings" pitchFamily="2" charset="2"/>
              </a:rPr>
              <a:t> Windows?</a:t>
            </a:r>
          </a:p>
          <a:p>
            <a:r>
              <a:rPr lang="hr-HR" dirty="0" smtClean="0">
                <a:sym typeface="Wingdings" pitchFamily="2" charset="2"/>
              </a:rPr>
              <a:t>Marko dječak ili dječak Marko?</a:t>
            </a:r>
            <a:endParaRPr lang="hr-HR" dirty="0" smtClean="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22</a:t>
            </a:fld>
            <a:endParaRPr lang="hr-H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Računalne mreže</a:t>
            </a:r>
            <a:endParaRPr lang="hr-HR" dirty="0"/>
          </a:p>
        </p:txBody>
      </p:sp>
      <p:sp>
        <p:nvSpPr>
          <p:cNvPr id="3" name="Rezervirano mjesto sadržaja 2"/>
          <p:cNvSpPr>
            <a:spLocks noGrp="1"/>
          </p:cNvSpPr>
          <p:nvPr>
            <p:ph idx="1"/>
          </p:nvPr>
        </p:nvSpPr>
        <p:spPr/>
        <p:txBody>
          <a:bodyPr/>
          <a:lstStyle/>
          <a:p>
            <a:r>
              <a:rPr lang="hr-HR" b="1" dirty="0" smtClean="0">
                <a:solidFill>
                  <a:srgbClr val="FFC000"/>
                </a:solidFill>
              </a:rPr>
              <a:t>Računalna mreža </a:t>
            </a:r>
            <a:r>
              <a:rPr lang="hr-HR" dirty="0" smtClean="0"/>
              <a:t>grupa je međusobno povezanih računala koja mogu međusobno </a:t>
            </a:r>
            <a:r>
              <a:rPr lang="hr-HR" dirty="0" smtClean="0">
                <a:solidFill>
                  <a:srgbClr val="A5EDA1"/>
                </a:solidFill>
              </a:rPr>
              <a:t>komunicirati</a:t>
            </a:r>
            <a:r>
              <a:rPr lang="hr-HR" dirty="0" smtClean="0"/>
              <a:t> i </a:t>
            </a:r>
            <a:r>
              <a:rPr lang="hr-HR" dirty="0" smtClean="0">
                <a:solidFill>
                  <a:srgbClr val="8FE98B"/>
                </a:solidFill>
              </a:rPr>
              <a:t>koristiti zajedničke periferije</a:t>
            </a:r>
            <a:r>
              <a:rPr lang="hr-HR" dirty="0" smtClean="0"/>
              <a:t> (npr. pisač), </a:t>
            </a:r>
            <a:r>
              <a:rPr lang="hr-HR" dirty="0" smtClean="0">
                <a:solidFill>
                  <a:srgbClr val="8FE98B"/>
                </a:solidFill>
              </a:rPr>
              <a:t>različite podatke</a:t>
            </a:r>
            <a:r>
              <a:rPr lang="hr-HR" dirty="0" smtClean="0"/>
              <a:t>…</a:t>
            </a:r>
          </a:p>
          <a:p>
            <a:endParaRPr lang="hr-HR" dirty="0"/>
          </a:p>
        </p:txBody>
      </p:sp>
      <p:sp>
        <p:nvSpPr>
          <p:cNvPr id="4" name="Rezervirano mjesto datuma 3"/>
          <p:cNvSpPr>
            <a:spLocks noGrp="1"/>
          </p:cNvSpPr>
          <p:nvPr>
            <p:ph type="dt" sz="half" idx="10"/>
          </p:nvPr>
        </p:nvSpPr>
        <p:spPr/>
        <p:txBody>
          <a:bodyPr/>
          <a:lstStyle/>
          <a:p>
            <a:pPr>
              <a:defRPr/>
            </a:pPr>
            <a:fld id="{0F382212-8FC6-4C3B-89AB-5E864301B0AD}"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3</a:t>
            </a:fld>
            <a:endParaRPr lang="hr-HR" dirty="0"/>
          </a:p>
        </p:txBody>
      </p:sp>
      <p:pic>
        <p:nvPicPr>
          <p:cNvPr id="9" name="Picture 2"/>
          <p:cNvPicPr>
            <a:picLocks noChangeAspect="1" noChangeArrowheads="1"/>
          </p:cNvPicPr>
          <p:nvPr/>
        </p:nvPicPr>
        <p:blipFill>
          <a:blip r:embed="rId3" cstate="print"/>
          <a:srcRect/>
          <a:stretch>
            <a:fillRect/>
          </a:stretch>
        </p:blipFill>
        <p:spPr bwMode="auto">
          <a:xfrm>
            <a:off x="2339752" y="270892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Zašto umrežavamo računala?</a:t>
            </a:r>
            <a:endParaRPr lang="hr-HR" dirty="0"/>
          </a:p>
        </p:txBody>
      </p:sp>
      <p:sp>
        <p:nvSpPr>
          <p:cNvPr id="3" name="Rezervirano mjesto sadržaja 2"/>
          <p:cNvSpPr>
            <a:spLocks noGrp="1"/>
          </p:cNvSpPr>
          <p:nvPr>
            <p:ph idx="1"/>
          </p:nvPr>
        </p:nvSpPr>
        <p:spPr/>
        <p:txBody>
          <a:bodyPr/>
          <a:lstStyle/>
          <a:p>
            <a:endParaRPr lang="hr-HR" dirty="0" smtClean="0"/>
          </a:p>
          <a:p>
            <a:r>
              <a:rPr lang="hr-HR" dirty="0" smtClean="0"/>
              <a:t>Brza razmjena podataka</a:t>
            </a:r>
          </a:p>
          <a:p>
            <a:r>
              <a:rPr lang="hr-HR" dirty="0" smtClean="0"/>
              <a:t>Dijeljenje zajedničkih perifernih uređaja</a:t>
            </a:r>
          </a:p>
          <a:p>
            <a:r>
              <a:rPr lang="hr-HR" dirty="0" smtClean="0"/>
              <a:t>Istovremeno korištenje programa</a:t>
            </a:r>
          </a:p>
          <a:p>
            <a:r>
              <a:rPr lang="hr-HR" dirty="0" smtClean="0"/>
              <a:t>Istovremeno korištenje baze podataka</a:t>
            </a:r>
          </a:p>
          <a:p>
            <a:r>
              <a:rPr lang="hr-HR" dirty="0" smtClean="0"/>
              <a:t>Dijeljenje velike obrade podatka na više računala</a:t>
            </a:r>
          </a:p>
          <a:p>
            <a:r>
              <a:rPr lang="hr-HR" dirty="0" smtClean="0"/>
              <a:t>…</a:t>
            </a:r>
          </a:p>
          <a:p>
            <a:pPr algn="ctr">
              <a:buNone/>
            </a:pPr>
            <a:endParaRPr lang="hr-HR" sz="1800" dirty="0" smtClean="0">
              <a:solidFill>
                <a:srgbClr val="FFC000"/>
              </a:solidFill>
            </a:endParaRPr>
          </a:p>
          <a:p>
            <a:pPr algn="ctr">
              <a:buNone/>
            </a:pPr>
            <a:r>
              <a:rPr lang="hr-HR" sz="4000" dirty="0" smtClean="0">
                <a:solidFill>
                  <a:srgbClr val="FFC000"/>
                </a:solidFill>
              </a:rPr>
              <a:t>Ušteda vremena i novaca</a:t>
            </a:r>
            <a:endParaRPr lang="hr-HR" sz="4000" dirty="0">
              <a:solidFill>
                <a:srgbClr val="FFC000"/>
              </a:solidFill>
            </a:endParaRPr>
          </a:p>
        </p:txBody>
      </p:sp>
      <p:sp>
        <p:nvSpPr>
          <p:cNvPr id="4" name="Rezervirano mjesto datuma 3"/>
          <p:cNvSpPr>
            <a:spLocks noGrp="1"/>
          </p:cNvSpPr>
          <p:nvPr>
            <p:ph type="dt" sz="half" idx="10"/>
          </p:nvPr>
        </p:nvSpPr>
        <p:spPr/>
        <p:txBody>
          <a:bodyPr/>
          <a:lstStyle/>
          <a:p>
            <a:pPr>
              <a:defRPr/>
            </a:pPr>
            <a:fld id="{9848F38A-9745-4633-832A-D2AA3A61E1C5}"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4</a:t>
            </a:fld>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5" end="5"/>
                                            </p:txEl>
                                          </p:spTgt>
                                        </p:tgtEl>
                                      </p:cBhvr>
                                    </p:animEffect>
                                  </p:childTnLst>
                                </p:cTn>
                              </p:par>
                            </p:childTnLst>
                          </p:cTn>
                        </p:par>
                        <p:par>
                          <p:cTn id="48" fill="hold">
                            <p:stCondLst>
                              <p:cond delay="500"/>
                            </p:stCondLst>
                            <p:childTnLst>
                              <p:par>
                                <p:cTn id="49" presetID="23" presetClass="entr" presetSubtype="16" fill="hold"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Mreže (s obzirom na veličinu)</a:t>
            </a:r>
            <a:endParaRPr lang="hr-HR" dirty="0"/>
          </a:p>
        </p:txBody>
      </p:sp>
      <p:sp>
        <p:nvSpPr>
          <p:cNvPr id="3" name="Rezervirano mjesto sadržaja 2"/>
          <p:cNvSpPr>
            <a:spLocks noGrp="1"/>
          </p:cNvSpPr>
          <p:nvPr>
            <p:ph idx="1"/>
          </p:nvPr>
        </p:nvSpPr>
        <p:spPr>
          <a:xfrm>
            <a:off x="285750" y="1071562"/>
            <a:ext cx="8229600" cy="5309765"/>
          </a:xfrm>
        </p:spPr>
        <p:txBody>
          <a:bodyPr/>
          <a:lstStyle/>
          <a:p>
            <a:endParaRPr lang="hr-HR" dirty="0" smtClean="0"/>
          </a:p>
          <a:p>
            <a:r>
              <a:rPr lang="hr-HR" b="1" dirty="0" smtClean="0">
                <a:solidFill>
                  <a:srgbClr val="FFC000"/>
                </a:solidFill>
              </a:rPr>
              <a:t>LAN (WLAN) </a:t>
            </a:r>
            <a:r>
              <a:rPr lang="hr-HR" dirty="0" smtClean="0"/>
              <a:t>– mreža na užem području</a:t>
            </a:r>
          </a:p>
          <a:p>
            <a:r>
              <a:rPr lang="hr-HR" b="1" dirty="0" smtClean="0">
                <a:solidFill>
                  <a:srgbClr val="FFC000"/>
                </a:solidFill>
              </a:rPr>
              <a:t>WAN </a:t>
            </a:r>
            <a:r>
              <a:rPr lang="hr-HR" dirty="0" smtClean="0"/>
              <a:t>– mreža na širem području</a:t>
            </a:r>
          </a:p>
          <a:p>
            <a:endParaRPr lang="hr-HR" dirty="0" smtClean="0"/>
          </a:p>
          <a:p>
            <a:r>
              <a:rPr lang="hr-HR" b="1" dirty="0" smtClean="0"/>
              <a:t>PAN</a:t>
            </a:r>
            <a:r>
              <a:rPr lang="hr-HR" dirty="0" smtClean="0"/>
              <a:t> – gradska mreža</a:t>
            </a:r>
          </a:p>
          <a:p>
            <a:r>
              <a:rPr lang="hr-HR" b="1" dirty="0" smtClean="0"/>
              <a:t>MAN</a:t>
            </a:r>
            <a:r>
              <a:rPr lang="hr-HR" dirty="0" smtClean="0"/>
              <a:t> – osobna mreža, vrlo malo područje (</a:t>
            </a:r>
            <a:r>
              <a:rPr lang="hr-HR" i="1" dirty="0" err="1" smtClean="0"/>
              <a:t>bluetooth</a:t>
            </a:r>
            <a:r>
              <a:rPr lang="hr-HR" dirty="0" smtClean="0"/>
              <a:t>)</a:t>
            </a:r>
          </a:p>
          <a:p>
            <a:endParaRPr lang="hr-HR" sz="1400" dirty="0" smtClean="0"/>
          </a:p>
          <a:p>
            <a:r>
              <a:rPr lang="hr-HR" sz="3200" b="1" dirty="0" smtClean="0">
                <a:solidFill>
                  <a:srgbClr val="FFC000"/>
                </a:solidFill>
              </a:rPr>
              <a:t>Internet </a:t>
            </a:r>
          </a:p>
          <a:p>
            <a:pPr lvl="1"/>
            <a:r>
              <a:rPr lang="hr-HR" sz="2400" dirty="0" smtClean="0"/>
              <a:t>Globalna mreža</a:t>
            </a:r>
          </a:p>
          <a:p>
            <a:pPr lvl="1"/>
            <a:r>
              <a:rPr lang="hr-HR" sz="2400" dirty="0" smtClean="0"/>
              <a:t>Sastavljena od puno manjih mreža (</a:t>
            </a:r>
            <a:r>
              <a:rPr lang="hr-HR" sz="2400" dirty="0" err="1" smtClean="0"/>
              <a:t>podmreža</a:t>
            </a:r>
            <a:r>
              <a:rPr lang="hr-HR" sz="2400" dirty="0" smtClean="0"/>
              <a:t>)</a:t>
            </a:r>
          </a:p>
          <a:p>
            <a:pPr lvl="1"/>
            <a:r>
              <a:rPr lang="hr-HR" sz="2400" dirty="0" smtClean="0"/>
              <a:t>Pruža mnogo usluga (</a:t>
            </a:r>
            <a:r>
              <a:rPr lang="hr-HR" sz="2400" i="1" dirty="0" smtClean="0"/>
              <a:t>web</a:t>
            </a:r>
            <a:r>
              <a:rPr lang="hr-HR" sz="2400" dirty="0" smtClean="0"/>
              <a:t>, e-</a:t>
            </a:r>
            <a:r>
              <a:rPr lang="hr-HR" sz="2400" i="1" dirty="0" smtClean="0"/>
              <a:t>mail</a:t>
            </a:r>
            <a:r>
              <a:rPr lang="hr-HR" sz="2400" dirty="0" smtClean="0"/>
              <a:t>…)</a:t>
            </a:r>
          </a:p>
          <a:p>
            <a:pPr lvl="1"/>
            <a:r>
              <a:rPr lang="hr-HR" sz="2400" b="1" u="sng" dirty="0" smtClean="0"/>
              <a:t>Ne</a:t>
            </a:r>
            <a:r>
              <a:rPr lang="hr-HR" sz="2400" dirty="0" smtClean="0"/>
              <a:t> postoji vlasnik Interneta</a:t>
            </a:r>
          </a:p>
        </p:txBody>
      </p:sp>
      <p:sp>
        <p:nvSpPr>
          <p:cNvPr id="4" name="Rezervirano mjesto datuma 3"/>
          <p:cNvSpPr>
            <a:spLocks noGrp="1"/>
          </p:cNvSpPr>
          <p:nvPr>
            <p:ph type="dt" sz="half" idx="10"/>
          </p:nvPr>
        </p:nvSpPr>
        <p:spPr/>
        <p:txBody>
          <a:bodyPr/>
          <a:lstStyle/>
          <a:p>
            <a:pPr>
              <a:defRPr/>
            </a:pPr>
            <a:fld id="{99E2518A-FB45-41D8-83D6-5541BD6E1F12}"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5</a:t>
            </a:fld>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80">
                                          <p:stCondLst>
                                            <p:cond delay="0"/>
                                          </p:stCondLst>
                                        </p:cTn>
                                        <p:tgtEl>
                                          <p:spTgt spid="3">
                                            <p:txEl>
                                              <p:pRg st="7" end="7"/>
                                            </p:txEl>
                                          </p:spTgt>
                                        </p:tgtEl>
                                      </p:cBhvr>
                                    </p:animEffect>
                                    <p:anim calcmode="lin" valueType="num">
                                      <p:cBhvr>
                                        <p:cTn id="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7" end="7"/>
                                            </p:txEl>
                                          </p:spTgt>
                                        </p:tgtEl>
                                      </p:cBhvr>
                                      <p:to x="100000" y="60000"/>
                                    </p:animScale>
                                    <p:animScale>
                                      <p:cBhvr>
                                        <p:cTn id="40" dur="166" decel="50000">
                                          <p:stCondLst>
                                            <p:cond delay="676"/>
                                          </p:stCondLst>
                                        </p:cTn>
                                        <p:tgtEl>
                                          <p:spTgt spid="3">
                                            <p:txEl>
                                              <p:pRg st="7" end="7"/>
                                            </p:txEl>
                                          </p:spTgt>
                                        </p:tgtEl>
                                      </p:cBhvr>
                                      <p:to x="100000" y="100000"/>
                                    </p:animScale>
                                    <p:animScale>
                                      <p:cBhvr>
                                        <p:cTn id="41" dur="26">
                                          <p:stCondLst>
                                            <p:cond delay="1312"/>
                                          </p:stCondLst>
                                        </p:cTn>
                                        <p:tgtEl>
                                          <p:spTgt spid="3">
                                            <p:txEl>
                                              <p:pRg st="7" end="7"/>
                                            </p:txEl>
                                          </p:spTgt>
                                        </p:tgtEl>
                                      </p:cBhvr>
                                      <p:to x="100000" y="80000"/>
                                    </p:animScale>
                                    <p:animScale>
                                      <p:cBhvr>
                                        <p:cTn id="42" dur="166" decel="50000">
                                          <p:stCondLst>
                                            <p:cond delay="1338"/>
                                          </p:stCondLst>
                                        </p:cTn>
                                        <p:tgtEl>
                                          <p:spTgt spid="3">
                                            <p:txEl>
                                              <p:pRg st="7" end="7"/>
                                            </p:txEl>
                                          </p:spTgt>
                                        </p:tgtEl>
                                      </p:cBhvr>
                                      <p:to x="100000" y="100000"/>
                                    </p:animScale>
                                    <p:animScale>
                                      <p:cBhvr>
                                        <p:cTn id="43" dur="26">
                                          <p:stCondLst>
                                            <p:cond delay="1642"/>
                                          </p:stCondLst>
                                        </p:cTn>
                                        <p:tgtEl>
                                          <p:spTgt spid="3">
                                            <p:txEl>
                                              <p:pRg st="7" end="7"/>
                                            </p:txEl>
                                          </p:spTgt>
                                        </p:tgtEl>
                                      </p:cBhvr>
                                      <p:to x="100000" y="90000"/>
                                    </p:animScale>
                                    <p:animScale>
                                      <p:cBhvr>
                                        <p:cTn id="44" dur="166" decel="50000">
                                          <p:stCondLst>
                                            <p:cond delay="1668"/>
                                          </p:stCondLst>
                                        </p:cTn>
                                        <p:tgtEl>
                                          <p:spTgt spid="3">
                                            <p:txEl>
                                              <p:pRg st="7" end="7"/>
                                            </p:txEl>
                                          </p:spTgt>
                                        </p:tgtEl>
                                      </p:cBhvr>
                                      <p:to x="100000" y="100000"/>
                                    </p:animScale>
                                    <p:animScale>
                                      <p:cBhvr>
                                        <p:cTn id="45" dur="26">
                                          <p:stCondLst>
                                            <p:cond delay="1808"/>
                                          </p:stCondLst>
                                        </p:cTn>
                                        <p:tgtEl>
                                          <p:spTgt spid="3">
                                            <p:txEl>
                                              <p:pRg st="7" end="7"/>
                                            </p:txEl>
                                          </p:spTgt>
                                        </p:tgtEl>
                                      </p:cBhvr>
                                      <p:to x="100000" y="95000"/>
                                    </p:animScale>
                                    <p:animScale>
                                      <p:cBhvr>
                                        <p:cTn id="46" dur="166" decel="50000">
                                          <p:stCondLst>
                                            <p:cond delay="1834"/>
                                          </p:stCondLst>
                                        </p:cTn>
                                        <p:tgtEl>
                                          <p:spTgt spid="3">
                                            <p:txEl>
                                              <p:pRg st="7" end="7"/>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80">
                                          <p:stCondLst>
                                            <p:cond delay="0"/>
                                          </p:stCondLst>
                                        </p:cTn>
                                        <p:tgtEl>
                                          <p:spTgt spid="3">
                                            <p:txEl>
                                              <p:pRg st="8" end="8"/>
                                            </p:txEl>
                                          </p:spTgt>
                                        </p:tgtEl>
                                      </p:cBhvr>
                                    </p:animEffect>
                                    <p:anim calcmode="lin" valueType="num">
                                      <p:cBhvr>
                                        <p:cTn id="5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8" end="8"/>
                                            </p:txEl>
                                          </p:spTgt>
                                        </p:tgtEl>
                                      </p:cBhvr>
                                      <p:to x="100000" y="60000"/>
                                    </p:animScale>
                                    <p:animScale>
                                      <p:cBhvr>
                                        <p:cTn id="56" dur="166" decel="50000">
                                          <p:stCondLst>
                                            <p:cond delay="676"/>
                                          </p:stCondLst>
                                        </p:cTn>
                                        <p:tgtEl>
                                          <p:spTgt spid="3">
                                            <p:txEl>
                                              <p:pRg st="8" end="8"/>
                                            </p:txEl>
                                          </p:spTgt>
                                        </p:tgtEl>
                                      </p:cBhvr>
                                      <p:to x="100000" y="100000"/>
                                    </p:animScale>
                                    <p:animScale>
                                      <p:cBhvr>
                                        <p:cTn id="57" dur="26">
                                          <p:stCondLst>
                                            <p:cond delay="1312"/>
                                          </p:stCondLst>
                                        </p:cTn>
                                        <p:tgtEl>
                                          <p:spTgt spid="3">
                                            <p:txEl>
                                              <p:pRg st="8" end="8"/>
                                            </p:txEl>
                                          </p:spTgt>
                                        </p:tgtEl>
                                      </p:cBhvr>
                                      <p:to x="100000" y="80000"/>
                                    </p:animScale>
                                    <p:animScale>
                                      <p:cBhvr>
                                        <p:cTn id="58" dur="166" decel="50000">
                                          <p:stCondLst>
                                            <p:cond delay="1338"/>
                                          </p:stCondLst>
                                        </p:cTn>
                                        <p:tgtEl>
                                          <p:spTgt spid="3">
                                            <p:txEl>
                                              <p:pRg st="8" end="8"/>
                                            </p:txEl>
                                          </p:spTgt>
                                        </p:tgtEl>
                                      </p:cBhvr>
                                      <p:to x="100000" y="100000"/>
                                    </p:animScale>
                                    <p:animScale>
                                      <p:cBhvr>
                                        <p:cTn id="59" dur="26">
                                          <p:stCondLst>
                                            <p:cond delay="1642"/>
                                          </p:stCondLst>
                                        </p:cTn>
                                        <p:tgtEl>
                                          <p:spTgt spid="3">
                                            <p:txEl>
                                              <p:pRg st="8" end="8"/>
                                            </p:txEl>
                                          </p:spTgt>
                                        </p:tgtEl>
                                      </p:cBhvr>
                                      <p:to x="100000" y="90000"/>
                                    </p:animScale>
                                    <p:animScale>
                                      <p:cBhvr>
                                        <p:cTn id="60" dur="166" decel="50000">
                                          <p:stCondLst>
                                            <p:cond delay="1668"/>
                                          </p:stCondLst>
                                        </p:cTn>
                                        <p:tgtEl>
                                          <p:spTgt spid="3">
                                            <p:txEl>
                                              <p:pRg st="8" end="8"/>
                                            </p:txEl>
                                          </p:spTgt>
                                        </p:tgtEl>
                                      </p:cBhvr>
                                      <p:to x="100000" y="100000"/>
                                    </p:animScale>
                                    <p:animScale>
                                      <p:cBhvr>
                                        <p:cTn id="61" dur="26">
                                          <p:stCondLst>
                                            <p:cond delay="1808"/>
                                          </p:stCondLst>
                                        </p:cTn>
                                        <p:tgtEl>
                                          <p:spTgt spid="3">
                                            <p:txEl>
                                              <p:pRg st="8" end="8"/>
                                            </p:txEl>
                                          </p:spTgt>
                                        </p:tgtEl>
                                      </p:cBhvr>
                                      <p:to x="100000" y="95000"/>
                                    </p:animScale>
                                    <p:animScale>
                                      <p:cBhvr>
                                        <p:cTn id="62" dur="166" decel="50000">
                                          <p:stCondLst>
                                            <p:cond delay="1834"/>
                                          </p:stCondLst>
                                        </p:cTn>
                                        <p:tgtEl>
                                          <p:spTgt spid="3">
                                            <p:txEl>
                                              <p:pRg st="8" end="8"/>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wipe(down)">
                                      <p:cBhvr>
                                        <p:cTn id="65" dur="580">
                                          <p:stCondLst>
                                            <p:cond delay="0"/>
                                          </p:stCondLst>
                                        </p:cTn>
                                        <p:tgtEl>
                                          <p:spTgt spid="3">
                                            <p:txEl>
                                              <p:pRg st="9" end="9"/>
                                            </p:txEl>
                                          </p:spTgt>
                                        </p:tgtEl>
                                      </p:cBhvr>
                                    </p:animEffect>
                                    <p:anim calcmode="lin" valueType="num">
                                      <p:cBhvr>
                                        <p:cTn id="6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9" end="9"/>
                                            </p:txEl>
                                          </p:spTgt>
                                        </p:tgtEl>
                                      </p:cBhvr>
                                      <p:to x="100000" y="60000"/>
                                    </p:animScale>
                                    <p:animScale>
                                      <p:cBhvr>
                                        <p:cTn id="72" dur="166" decel="50000">
                                          <p:stCondLst>
                                            <p:cond delay="676"/>
                                          </p:stCondLst>
                                        </p:cTn>
                                        <p:tgtEl>
                                          <p:spTgt spid="3">
                                            <p:txEl>
                                              <p:pRg st="9" end="9"/>
                                            </p:txEl>
                                          </p:spTgt>
                                        </p:tgtEl>
                                      </p:cBhvr>
                                      <p:to x="100000" y="100000"/>
                                    </p:animScale>
                                    <p:animScale>
                                      <p:cBhvr>
                                        <p:cTn id="73" dur="26">
                                          <p:stCondLst>
                                            <p:cond delay="1312"/>
                                          </p:stCondLst>
                                        </p:cTn>
                                        <p:tgtEl>
                                          <p:spTgt spid="3">
                                            <p:txEl>
                                              <p:pRg st="9" end="9"/>
                                            </p:txEl>
                                          </p:spTgt>
                                        </p:tgtEl>
                                      </p:cBhvr>
                                      <p:to x="100000" y="80000"/>
                                    </p:animScale>
                                    <p:animScale>
                                      <p:cBhvr>
                                        <p:cTn id="74" dur="166" decel="50000">
                                          <p:stCondLst>
                                            <p:cond delay="1338"/>
                                          </p:stCondLst>
                                        </p:cTn>
                                        <p:tgtEl>
                                          <p:spTgt spid="3">
                                            <p:txEl>
                                              <p:pRg st="9" end="9"/>
                                            </p:txEl>
                                          </p:spTgt>
                                        </p:tgtEl>
                                      </p:cBhvr>
                                      <p:to x="100000" y="100000"/>
                                    </p:animScale>
                                    <p:animScale>
                                      <p:cBhvr>
                                        <p:cTn id="75" dur="26">
                                          <p:stCondLst>
                                            <p:cond delay="1642"/>
                                          </p:stCondLst>
                                        </p:cTn>
                                        <p:tgtEl>
                                          <p:spTgt spid="3">
                                            <p:txEl>
                                              <p:pRg st="9" end="9"/>
                                            </p:txEl>
                                          </p:spTgt>
                                        </p:tgtEl>
                                      </p:cBhvr>
                                      <p:to x="100000" y="90000"/>
                                    </p:animScale>
                                    <p:animScale>
                                      <p:cBhvr>
                                        <p:cTn id="76" dur="166" decel="50000">
                                          <p:stCondLst>
                                            <p:cond delay="1668"/>
                                          </p:stCondLst>
                                        </p:cTn>
                                        <p:tgtEl>
                                          <p:spTgt spid="3">
                                            <p:txEl>
                                              <p:pRg st="9" end="9"/>
                                            </p:txEl>
                                          </p:spTgt>
                                        </p:tgtEl>
                                      </p:cBhvr>
                                      <p:to x="100000" y="100000"/>
                                    </p:animScale>
                                    <p:animScale>
                                      <p:cBhvr>
                                        <p:cTn id="77" dur="26">
                                          <p:stCondLst>
                                            <p:cond delay="1808"/>
                                          </p:stCondLst>
                                        </p:cTn>
                                        <p:tgtEl>
                                          <p:spTgt spid="3">
                                            <p:txEl>
                                              <p:pRg st="9" end="9"/>
                                            </p:txEl>
                                          </p:spTgt>
                                        </p:tgtEl>
                                      </p:cBhvr>
                                      <p:to x="100000" y="95000"/>
                                    </p:animScale>
                                    <p:animScale>
                                      <p:cBhvr>
                                        <p:cTn id="78" dur="166" decel="50000">
                                          <p:stCondLst>
                                            <p:cond delay="1834"/>
                                          </p:stCondLst>
                                        </p:cTn>
                                        <p:tgtEl>
                                          <p:spTgt spid="3">
                                            <p:txEl>
                                              <p:pRg st="9" end="9"/>
                                            </p:txEl>
                                          </p:spTgt>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wipe(down)">
                                      <p:cBhvr>
                                        <p:cTn id="81" dur="580">
                                          <p:stCondLst>
                                            <p:cond delay="0"/>
                                          </p:stCondLst>
                                        </p:cTn>
                                        <p:tgtEl>
                                          <p:spTgt spid="3">
                                            <p:txEl>
                                              <p:pRg st="10" end="10"/>
                                            </p:txEl>
                                          </p:spTgt>
                                        </p:tgtEl>
                                      </p:cBhvr>
                                    </p:animEffect>
                                    <p:anim calcmode="lin" valueType="num">
                                      <p:cBhvr>
                                        <p:cTn id="8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10" end="10"/>
                                            </p:txEl>
                                          </p:spTgt>
                                        </p:tgtEl>
                                      </p:cBhvr>
                                      <p:to x="100000" y="60000"/>
                                    </p:animScale>
                                    <p:animScale>
                                      <p:cBhvr>
                                        <p:cTn id="88" dur="166" decel="50000">
                                          <p:stCondLst>
                                            <p:cond delay="676"/>
                                          </p:stCondLst>
                                        </p:cTn>
                                        <p:tgtEl>
                                          <p:spTgt spid="3">
                                            <p:txEl>
                                              <p:pRg st="10" end="10"/>
                                            </p:txEl>
                                          </p:spTgt>
                                        </p:tgtEl>
                                      </p:cBhvr>
                                      <p:to x="100000" y="100000"/>
                                    </p:animScale>
                                    <p:animScale>
                                      <p:cBhvr>
                                        <p:cTn id="89" dur="26">
                                          <p:stCondLst>
                                            <p:cond delay="1312"/>
                                          </p:stCondLst>
                                        </p:cTn>
                                        <p:tgtEl>
                                          <p:spTgt spid="3">
                                            <p:txEl>
                                              <p:pRg st="10" end="10"/>
                                            </p:txEl>
                                          </p:spTgt>
                                        </p:tgtEl>
                                      </p:cBhvr>
                                      <p:to x="100000" y="80000"/>
                                    </p:animScale>
                                    <p:animScale>
                                      <p:cBhvr>
                                        <p:cTn id="90" dur="166" decel="50000">
                                          <p:stCondLst>
                                            <p:cond delay="1338"/>
                                          </p:stCondLst>
                                        </p:cTn>
                                        <p:tgtEl>
                                          <p:spTgt spid="3">
                                            <p:txEl>
                                              <p:pRg st="10" end="10"/>
                                            </p:txEl>
                                          </p:spTgt>
                                        </p:tgtEl>
                                      </p:cBhvr>
                                      <p:to x="100000" y="100000"/>
                                    </p:animScale>
                                    <p:animScale>
                                      <p:cBhvr>
                                        <p:cTn id="91" dur="26">
                                          <p:stCondLst>
                                            <p:cond delay="1642"/>
                                          </p:stCondLst>
                                        </p:cTn>
                                        <p:tgtEl>
                                          <p:spTgt spid="3">
                                            <p:txEl>
                                              <p:pRg st="10" end="10"/>
                                            </p:txEl>
                                          </p:spTgt>
                                        </p:tgtEl>
                                      </p:cBhvr>
                                      <p:to x="100000" y="90000"/>
                                    </p:animScale>
                                    <p:animScale>
                                      <p:cBhvr>
                                        <p:cTn id="92" dur="166" decel="50000">
                                          <p:stCondLst>
                                            <p:cond delay="1668"/>
                                          </p:stCondLst>
                                        </p:cTn>
                                        <p:tgtEl>
                                          <p:spTgt spid="3">
                                            <p:txEl>
                                              <p:pRg st="10" end="10"/>
                                            </p:txEl>
                                          </p:spTgt>
                                        </p:tgtEl>
                                      </p:cBhvr>
                                      <p:to x="100000" y="100000"/>
                                    </p:animScale>
                                    <p:animScale>
                                      <p:cBhvr>
                                        <p:cTn id="93" dur="26">
                                          <p:stCondLst>
                                            <p:cond delay="1808"/>
                                          </p:stCondLst>
                                        </p:cTn>
                                        <p:tgtEl>
                                          <p:spTgt spid="3">
                                            <p:txEl>
                                              <p:pRg st="10" end="10"/>
                                            </p:txEl>
                                          </p:spTgt>
                                        </p:tgtEl>
                                      </p:cBhvr>
                                      <p:to x="100000" y="95000"/>
                                    </p:animScale>
                                    <p:animScale>
                                      <p:cBhvr>
                                        <p:cTn id="94" dur="166" decel="50000">
                                          <p:stCondLst>
                                            <p:cond delay="1834"/>
                                          </p:stCondLst>
                                        </p:cTn>
                                        <p:tgtEl>
                                          <p:spTgt spid="3">
                                            <p:txEl>
                                              <p:pRg st="10" end="10"/>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Effect transition="in" filter="wipe(down)">
                                      <p:cBhvr>
                                        <p:cTn id="97" dur="580">
                                          <p:stCondLst>
                                            <p:cond delay="0"/>
                                          </p:stCondLst>
                                        </p:cTn>
                                        <p:tgtEl>
                                          <p:spTgt spid="3">
                                            <p:txEl>
                                              <p:pRg st="11" end="11"/>
                                            </p:txEl>
                                          </p:spTgt>
                                        </p:tgtEl>
                                      </p:cBhvr>
                                    </p:animEffect>
                                    <p:anim calcmode="lin" valueType="num">
                                      <p:cBhvr>
                                        <p:cTn id="9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11" end="11"/>
                                            </p:txEl>
                                          </p:spTgt>
                                        </p:tgtEl>
                                      </p:cBhvr>
                                      <p:to x="100000" y="60000"/>
                                    </p:animScale>
                                    <p:animScale>
                                      <p:cBhvr>
                                        <p:cTn id="104" dur="166" decel="50000">
                                          <p:stCondLst>
                                            <p:cond delay="676"/>
                                          </p:stCondLst>
                                        </p:cTn>
                                        <p:tgtEl>
                                          <p:spTgt spid="3">
                                            <p:txEl>
                                              <p:pRg st="11" end="11"/>
                                            </p:txEl>
                                          </p:spTgt>
                                        </p:tgtEl>
                                      </p:cBhvr>
                                      <p:to x="100000" y="100000"/>
                                    </p:animScale>
                                    <p:animScale>
                                      <p:cBhvr>
                                        <p:cTn id="105" dur="26">
                                          <p:stCondLst>
                                            <p:cond delay="1312"/>
                                          </p:stCondLst>
                                        </p:cTn>
                                        <p:tgtEl>
                                          <p:spTgt spid="3">
                                            <p:txEl>
                                              <p:pRg st="11" end="11"/>
                                            </p:txEl>
                                          </p:spTgt>
                                        </p:tgtEl>
                                      </p:cBhvr>
                                      <p:to x="100000" y="80000"/>
                                    </p:animScale>
                                    <p:animScale>
                                      <p:cBhvr>
                                        <p:cTn id="106" dur="166" decel="50000">
                                          <p:stCondLst>
                                            <p:cond delay="1338"/>
                                          </p:stCondLst>
                                        </p:cTn>
                                        <p:tgtEl>
                                          <p:spTgt spid="3">
                                            <p:txEl>
                                              <p:pRg st="11" end="11"/>
                                            </p:txEl>
                                          </p:spTgt>
                                        </p:tgtEl>
                                      </p:cBhvr>
                                      <p:to x="100000" y="100000"/>
                                    </p:animScale>
                                    <p:animScale>
                                      <p:cBhvr>
                                        <p:cTn id="107" dur="26">
                                          <p:stCondLst>
                                            <p:cond delay="1642"/>
                                          </p:stCondLst>
                                        </p:cTn>
                                        <p:tgtEl>
                                          <p:spTgt spid="3">
                                            <p:txEl>
                                              <p:pRg st="11" end="11"/>
                                            </p:txEl>
                                          </p:spTgt>
                                        </p:tgtEl>
                                      </p:cBhvr>
                                      <p:to x="100000" y="90000"/>
                                    </p:animScale>
                                    <p:animScale>
                                      <p:cBhvr>
                                        <p:cTn id="108" dur="166" decel="50000">
                                          <p:stCondLst>
                                            <p:cond delay="1668"/>
                                          </p:stCondLst>
                                        </p:cTn>
                                        <p:tgtEl>
                                          <p:spTgt spid="3">
                                            <p:txEl>
                                              <p:pRg st="11" end="11"/>
                                            </p:txEl>
                                          </p:spTgt>
                                        </p:tgtEl>
                                      </p:cBhvr>
                                      <p:to x="100000" y="100000"/>
                                    </p:animScale>
                                    <p:animScale>
                                      <p:cBhvr>
                                        <p:cTn id="109" dur="26">
                                          <p:stCondLst>
                                            <p:cond delay="1808"/>
                                          </p:stCondLst>
                                        </p:cTn>
                                        <p:tgtEl>
                                          <p:spTgt spid="3">
                                            <p:txEl>
                                              <p:pRg st="11" end="11"/>
                                            </p:txEl>
                                          </p:spTgt>
                                        </p:tgtEl>
                                      </p:cBhvr>
                                      <p:to x="100000" y="95000"/>
                                    </p:animScale>
                                    <p:animScale>
                                      <p:cBhvr>
                                        <p:cTn id="110"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Modeli mreža</a:t>
            </a:r>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6</a:t>
            </a:fld>
            <a:endParaRPr lang="hr-HR" dirty="0"/>
          </a:p>
        </p:txBody>
      </p:sp>
      <p:sp>
        <p:nvSpPr>
          <p:cNvPr id="8" name="Rezervirano mjesto sadržaja 7"/>
          <p:cNvSpPr>
            <a:spLocks noGrp="1"/>
          </p:cNvSpPr>
          <p:nvPr>
            <p:ph idx="1"/>
          </p:nvPr>
        </p:nvSpPr>
        <p:spPr/>
        <p:txBody>
          <a:bodyPr/>
          <a:lstStyle/>
          <a:p>
            <a:r>
              <a:rPr lang="hr-HR" b="1" dirty="0" smtClean="0">
                <a:solidFill>
                  <a:srgbClr val="FFC000"/>
                </a:solidFill>
              </a:rPr>
              <a:t>Klijent – poslužitelj</a:t>
            </a:r>
          </a:p>
          <a:p>
            <a:pPr lvl="1"/>
            <a:r>
              <a:rPr lang="hr-HR" dirty="0" smtClean="0"/>
              <a:t>Najčešće</a:t>
            </a:r>
          </a:p>
          <a:p>
            <a:pPr lvl="1"/>
            <a:r>
              <a:rPr lang="hr-HR" dirty="0" smtClean="0"/>
              <a:t>Centralizirano</a:t>
            </a:r>
          </a:p>
          <a:p>
            <a:pPr>
              <a:buNone/>
            </a:pPr>
            <a:endParaRPr lang="hr-HR" dirty="0" smtClean="0"/>
          </a:p>
          <a:p>
            <a:pPr>
              <a:buNone/>
            </a:pPr>
            <a:endParaRPr lang="hr-HR" dirty="0" smtClean="0"/>
          </a:p>
          <a:p>
            <a:endParaRPr lang="hr-HR" dirty="0" smtClean="0"/>
          </a:p>
          <a:p>
            <a:r>
              <a:rPr lang="hr-HR" b="1" dirty="0" err="1" smtClean="0">
                <a:solidFill>
                  <a:srgbClr val="FFC000"/>
                </a:solidFill>
              </a:rPr>
              <a:t>Peer</a:t>
            </a:r>
            <a:r>
              <a:rPr lang="hr-HR" b="1" dirty="0" smtClean="0">
                <a:solidFill>
                  <a:srgbClr val="FFC000"/>
                </a:solidFill>
              </a:rPr>
              <a:t>-to-</a:t>
            </a:r>
            <a:r>
              <a:rPr lang="hr-HR" b="1" dirty="0" err="1" smtClean="0">
                <a:solidFill>
                  <a:srgbClr val="FFC000"/>
                </a:solidFill>
              </a:rPr>
              <a:t>peer</a:t>
            </a:r>
            <a:r>
              <a:rPr lang="hr-HR" b="1" dirty="0" smtClean="0">
                <a:solidFill>
                  <a:srgbClr val="FFC000"/>
                </a:solidFill>
              </a:rPr>
              <a:t> (P2P) – model ravnopravnih članova</a:t>
            </a:r>
          </a:p>
          <a:p>
            <a:pPr lvl="1"/>
            <a:r>
              <a:rPr lang="hr-HR" dirty="0" smtClean="0"/>
              <a:t>Decentralizirano</a:t>
            </a:r>
          </a:p>
          <a:p>
            <a:pPr lvl="1"/>
            <a:r>
              <a:rPr lang="hr-HR" dirty="0" smtClean="0"/>
              <a:t>Dijeljenje glazbe, autorska prava</a:t>
            </a:r>
          </a:p>
          <a:p>
            <a:pPr lvl="1"/>
            <a:r>
              <a:rPr lang="hr-HR" dirty="0" smtClean="0"/>
              <a:t>Legalnost, tko je odgovoran?</a:t>
            </a:r>
          </a:p>
        </p:txBody>
      </p:sp>
      <p:pic>
        <p:nvPicPr>
          <p:cNvPr id="11" name="Picture 3"/>
          <p:cNvPicPr>
            <a:picLocks noChangeAspect="1" noChangeArrowheads="1"/>
          </p:cNvPicPr>
          <p:nvPr/>
        </p:nvPicPr>
        <p:blipFill>
          <a:blip r:embed="rId3" cstate="print"/>
          <a:srcRect l="27268" t="45059" r="23043" b="26547"/>
          <a:stretch>
            <a:fillRect/>
          </a:stretch>
        </p:blipFill>
        <p:spPr bwMode="auto">
          <a:xfrm>
            <a:off x="3635896" y="1484784"/>
            <a:ext cx="4838938" cy="172819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34014" t="34986" r="35212" b="19662"/>
          <a:stretch>
            <a:fillRect/>
          </a:stretch>
        </p:blipFill>
        <p:spPr bwMode="auto">
          <a:xfrm>
            <a:off x="5724128" y="4005064"/>
            <a:ext cx="2736304" cy="252028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3635896" y="5157192"/>
            <a:ext cx="1323147" cy="1368152"/>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2051721" y="5877272"/>
            <a:ext cx="1368152" cy="660416"/>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539553" y="5157192"/>
            <a:ext cx="1368152" cy="1368152"/>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t="27320" b="25430"/>
          <a:stretch>
            <a:fillRect/>
          </a:stretch>
        </p:blipFill>
        <p:spPr bwMode="auto">
          <a:xfrm>
            <a:off x="2051721" y="5157192"/>
            <a:ext cx="1368152" cy="6464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xEl>
                                              <p:pRg st="1" end="1"/>
                                            </p:txEl>
                                          </p:spTgt>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xEl>
                                              <p:pRg st="2" end="2"/>
                                            </p:txEl>
                                          </p:spTgt>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p:cTn id="31"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8">
                                            <p:txEl>
                                              <p:pRg st="6" end="6"/>
                                            </p:txEl>
                                          </p:spTgt>
                                        </p:tgtEl>
                                      </p:cBhvr>
                                    </p:animEffect>
                                  </p:childTnLst>
                                </p:cTn>
                              </p:par>
                            </p:childTnLst>
                          </p:cTn>
                        </p:par>
                        <p:par>
                          <p:cTn id="34" fill="hold">
                            <p:stCondLst>
                              <p:cond delay="1000"/>
                            </p:stCondLst>
                            <p:childTnLst>
                              <p:par>
                                <p:cTn id="35" presetID="54" presetClass="entr" presetSubtype="0" accel="100000" fill="hold" nodeType="after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p:cTn id="37" dur="500" fill="hold"/>
                                        <p:tgtEl>
                                          <p:spTgt spid="8">
                                            <p:txEl>
                                              <p:pRg st="7" end="7"/>
                                            </p:txEl>
                                          </p:spTgt>
                                        </p:tgtEl>
                                        <p:attrNameLst>
                                          <p:attrName>ppt_w</p:attrName>
                                        </p:attrNameLst>
                                      </p:cBhvr>
                                      <p:tavLst>
                                        <p:tav tm="0">
                                          <p:val>
                                            <p:strVal val="#ppt_w*0.05"/>
                                          </p:val>
                                        </p:tav>
                                        <p:tav tm="100000">
                                          <p:val>
                                            <p:strVal val="#ppt_w"/>
                                          </p:val>
                                        </p:tav>
                                      </p:tavLst>
                                    </p:anim>
                                    <p:anim calcmode="lin" valueType="num">
                                      <p:cBhvr>
                                        <p:cTn id="38" dur="500" fill="hold"/>
                                        <p:tgtEl>
                                          <p:spTgt spid="8">
                                            <p:txEl>
                                              <p:pRg st="7" end="7"/>
                                            </p:txEl>
                                          </p:spTgt>
                                        </p:tgtEl>
                                        <p:attrNameLst>
                                          <p:attrName>ppt_h</p:attrName>
                                        </p:attrNameLst>
                                      </p:cBhvr>
                                      <p:tavLst>
                                        <p:tav tm="0">
                                          <p:val>
                                            <p:strVal val="#ppt_h"/>
                                          </p:val>
                                        </p:tav>
                                        <p:tav tm="100000">
                                          <p:val>
                                            <p:strVal val="#ppt_h"/>
                                          </p:val>
                                        </p:tav>
                                      </p:tavLst>
                                    </p:anim>
                                    <p:anim calcmode="lin" valueType="num">
                                      <p:cBhvr>
                                        <p:cTn id="39" dur="500" fill="hold"/>
                                        <p:tgtEl>
                                          <p:spTgt spid="8">
                                            <p:txEl>
                                              <p:pRg st="7" end="7"/>
                                            </p:txEl>
                                          </p:spTgt>
                                        </p:tgtEl>
                                        <p:attrNameLst>
                                          <p:attrName>ppt_x</p:attrName>
                                        </p:attrNameLst>
                                      </p:cBhvr>
                                      <p:tavLst>
                                        <p:tav tm="0">
                                          <p:val>
                                            <p:strVal val="#ppt_x-.2"/>
                                          </p:val>
                                        </p:tav>
                                        <p:tav tm="100000">
                                          <p:val>
                                            <p:strVal val="#ppt_x"/>
                                          </p:val>
                                        </p:tav>
                                      </p:tavLst>
                                    </p:anim>
                                    <p:anim calcmode="lin" valueType="num">
                                      <p:cBhvr>
                                        <p:cTn id="40" dur="500" fill="hold"/>
                                        <p:tgtEl>
                                          <p:spTgt spid="8">
                                            <p:txEl>
                                              <p:pRg st="7" end="7"/>
                                            </p:txEl>
                                          </p:spTgt>
                                        </p:tgtEl>
                                        <p:attrNameLst>
                                          <p:attrName>ppt_y</p:attrName>
                                        </p:attrNameLst>
                                      </p:cBhvr>
                                      <p:tavLst>
                                        <p:tav tm="0">
                                          <p:val>
                                            <p:strVal val="#ppt_y"/>
                                          </p:val>
                                        </p:tav>
                                        <p:tav tm="100000">
                                          <p:val>
                                            <p:strVal val="#ppt_y"/>
                                          </p:val>
                                        </p:tav>
                                      </p:tavLst>
                                    </p:anim>
                                    <p:animEffect transition="in" filter="fade">
                                      <p:cBhvr>
                                        <p:cTn id="41" dur="500"/>
                                        <p:tgtEl>
                                          <p:spTgt spid="8">
                                            <p:txEl>
                                              <p:pRg st="7" end="7"/>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8">
                                            <p:txEl>
                                              <p:pRg st="8" end="8"/>
                                            </p:txEl>
                                          </p:spTgt>
                                        </p:tgtEl>
                                        <p:attrNameLst>
                                          <p:attrName>style.visibility</p:attrName>
                                        </p:attrNameLst>
                                      </p:cBhvr>
                                      <p:to>
                                        <p:strVal val="visible"/>
                                      </p:to>
                                    </p:set>
                                    <p:anim calcmode="lin" valueType="num">
                                      <p:cBhvr>
                                        <p:cTn id="44" dur="500" fill="hold"/>
                                        <p:tgtEl>
                                          <p:spTgt spid="8">
                                            <p:txEl>
                                              <p:pRg st="8" end="8"/>
                                            </p:txEl>
                                          </p:spTgt>
                                        </p:tgtEl>
                                        <p:attrNameLst>
                                          <p:attrName>ppt_w</p:attrName>
                                        </p:attrNameLst>
                                      </p:cBhvr>
                                      <p:tavLst>
                                        <p:tav tm="0">
                                          <p:val>
                                            <p:strVal val="#ppt_w*0.05"/>
                                          </p:val>
                                        </p:tav>
                                        <p:tav tm="100000">
                                          <p:val>
                                            <p:strVal val="#ppt_w"/>
                                          </p:val>
                                        </p:tav>
                                      </p:tavLst>
                                    </p:anim>
                                    <p:anim calcmode="lin" valueType="num">
                                      <p:cBhvr>
                                        <p:cTn id="45" dur="500" fill="hold"/>
                                        <p:tgtEl>
                                          <p:spTgt spid="8">
                                            <p:txEl>
                                              <p:pRg st="8" end="8"/>
                                            </p:txEl>
                                          </p:spTgt>
                                        </p:tgtEl>
                                        <p:attrNameLst>
                                          <p:attrName>ppt_h</p:attrName>
                                        </p:attrNameLst>
                                      </p:cBhvr>
                                      <p:tavLst>
                                        <p:tav tm="0">
                                          <p:val>
                                            <p:strVal val="#ppt_h"/>
                                          </p:val>
                                        </p:tav>
                                        <p:tav tm="100000">
                                          <p:val>
                                            <p:strVal val="#ppt_h"/>
                                          </p:val>
                                        </p:tav>
                                      </p:tavLst>
                                    </p:anim>
                                    <p:anim calcmode="lin" valueType="num">
                                      <p:cBhvr>
                                        <p:cTn id="46" dur="500" fill="hold"/>
                                        <p:tgtEl>
                                          <p:spTgt spid="8">
                                            <p:txEl>
                                              <p:pRg st="8" end="8"/>
                                            </p:txEl>
                                          </p:spTgt>
                                        </p:tgtEl>
                                        <p:attrNameLst>
                                          <p:attrName>ppt_x</p:attrName>
                                        </p:attrNameLst>
                                      </p:cBhvr>
                                      <p:tavLst>
                                        <p:tav tm="0">
                                          <p:val>
                                            <p:strVal val="#ppt_x-.2"/>
                                          </p:val>
                                        </p:tav>
                                        <p:tav tm="100000">
                                          <p:val>
                                            <p:strVal val="#ppt_x"/>
                                          </p:val>
                                        </p:tav>
                                      </p:tavLst>
                                    </p:anim>
                                    <p:anim calcmode="lin" valueType="num">
                                      <p:cBhvr>
                                        <p:cTn id="47" dur="500" fill="hold"/>
                                        <p:tgtEl>
                                          <p:spTgt spid="8">
                                            <p:txEl>
                                              <p:pRg st="8" end="8"/>
                                            </p:txEl>
                                          </p:spTgt>
                                        </p:tgtEl>
                                        <p:attrNameLst>
                                          <p:attrName>ppt_y</p:attrName>
                                        </p:attrNameLst>
                                      </p:cBhvr>
                                      <p:tavLst>
                                        <p:tav tm="0">
                                          <p:val>
                                            <p:strVal val="#ppt_y"/>
                                          </p:val>
                                        </p:tav>
                                        <p:tav tm="100000">
                                          <p:val>
                                            <p:strVal val="#ppt_y"/>
                                          </p:val>
                                        </p:tav>
                                      </p:tavLst>
                                    </p:anim>
                                    <p:animEffect transition="in" filter="fade">
                                      <p:cBhvr>
                                        <p:cTn id="48" dur="500"/>
                                        <p:tgtEl>
                                          <p:spTgt spid="8">
                                            <p:txEl>
                                              <p:pRg st="8" end="8"/>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 calcmode="lin" valueType="num">
                                      <p:cBhvr>
                                        <p:cTn id="51" dur="500" fill="hold"/>
                                        <p:tgtEl>
                                          <p:spTgt spid="8">
                                            <p:txEl>
                                              <p:pRg st="9" end="9"/>
                                            </p:txEl>
                                          </p:spTgt>
                                        </p:tgtEl>
                                        <p:attrNameLst>
                                          <p:attrName>ppt_w</p:attrName>
                                        </p:attrNameLst>
                                      </p:cBhvr>
                                      <p:tavLst>
                                        <p:tav tm="0">
                                          <p:val>
                                            <p:strVal val="#ppt_w*0.05"/>
                                          </p:val>
                                        </p:tav>
                                        <p:tav tm="100000">
                                          <p:val>
                                            <p:strVal val="#ppt_w"/>
                                          </p:val>
                                        </p:tav>
                                      </p:tavLst>
                                    </p:anim>
                                    <p:anim calcmode="lin" valueType="num">
                                      <p:cBhvr>
                                        <p:cTn id="52" dur="500" fill="hold"/>
                                        <p:tgtEl>
                                          <p:spTgt spid="8">
                                            <p:txEl>
                                              <p:pRg st="9" end="9"/>
                                            </p:txEl>
                                          </p:spTgt>
                                        </p:tgtEl>
                                        <p:attrNameLst>
                                          <p:attrName>ppt_h</p:attrName>
                                        </p:attrNameLst>
                                      </p:cBhvr>
                                      <p:tavLst>
                                        <p:tav tm="0">
                                          <p:val>
                                            <p:strVal val="#ppt_h"/>
                                          </p:val>
                                        </p:tav>
                                        <p:tav tm="100000">
                                          <p:val>
                                            <p:strVal val="#ppt_h"/>
                                          </p:val>
                                        </p:tav>
                                      </p:tavLst>
                                    </p:anim>
                                    <p:anim calcmode="lin" valueType="num">
                                      <p:cBhvr>
                                        <p:cTn id="53" dur="500" fill="hold"/>
                                        <p:tgtEl>
                                          <p:spTgt spid="8">
                                            <p:txEl>
                                              <p:pRg st="9" end="9"/>
                                            </p:txEl>
                                          </p:spTgt>
                                        </p:tgtEl>
                                        <p:attrNameLst>
                                          <p:attrName>ppt_x</p:attrName>
                                        </p:attrNameLst>
                                      </p:cBhvr>
                                      <p:tavLst>
                                        <p:tav tm="0">
                                          <p:val>
                                            <p:strVal val="#ppt_x-.2"/>
                                          </p:val>
                                        </p:tav>
                                        <p:tav tm="100000">
                                          <p:val>
                                            <p:strVal val="#ppt_x"/>
                                          </p:val>
                                        </p:tav>
                                      </p:tavLst>
                                    </p:anim>
                                    <p:anim calcmode="lin" valueType="num">
                                      <p:cBhvr>
                                        <p:cTn id="54" dur="500" fill="hold"/>
                                        <p:tgtEl>
                                          <p:spTgt spid="8">
                                            <p:txEl>
                                              <p:pRg st="9" end="9"/>
                                            </p:txEl>
                                          </p:spTgt>
                                        </p:tgtEl>
                                        <p:attrNameLst>
                                          <p:attrName>ppt_y</p:attrName>
                                        </p:attrNameLst>
                                      </p:cBhvr>
                                      <p:tavLst>
                                        <p:tav tm="0">
                                          <p:val>
                                            <p:strVal val="#ppt_y"/>
                                          </p:val>
                                        </p:tav>
                                        <p:tav tm="100000">
                                          <p:val>
                                            <p:strVal val="#ppt_y"/>
                                          </p:val>
                                        </p:tav>
                                      </p:tavLst>
                                    </p:anim>
                                    <p:animEffect transition="in" filter="fade">
                                      <p:cBhvr>
                                        <p:cTn id="55" dur="500"/>
                                        <p:tgtEl>
                                          <p:spTgt spid="8">
                                            <p:txEl>
                                              <p:pRg st="9" end="9"/>
                                            </p:txEl>
                                          </p:spTgt>
                                        </p:tgtEl>
                                      </p:cBhvr>
                                    </p:animEffect>
                                  </p:childTnLst>
                                </p:cTn>
                              </p:par>
                            </p:childTnLst>
                          </p:cTn>
                        </p:par>
                        <p:par>
                          <p:cTn id="56" fill="hold">
                            <p:stCondLst>
                              <p:cond delay="1500"/>
                            </p:stCondLst>
                            <p:childTnLst>
                              <p:par>
                                <p:cTn id="57" presetID="31" presetClass="entr" presetSubtype="0" fill="hold" nodeType="afterEffect">
                                  <p:stCondLst>
                                    <p:cond delay="0"/>
                                  </p:stCondLst>
                                  <p:iterate type="lt">
                                    <p:tmPct val="5000"/>
                                  </p:iterate>
                                  <p:childTnLst>
                                    <p:set>
                                      <p:cBhvr>
                                        <p:cTn id="58" dur="1" fill="hold">
                                          <p:stCondLst>
                                            <p:cond delay="0"/>
                                          </p:stCondLst>
                                        </p:cTn>
                                        <p:tgtEl>
                                          <p:spTgt spid="3076"/>
                                        </p:tgtEl>
                                        <p:attrNameLst>
                                          <p:attrName>style.visibility</p:attrName>
                                        </p:attrNameLst>
                                      </p:cBhvr>
                                      <p:to>
                                        <p:strVal val="visible"/>
                                      </p:to>
                                    </p:set>
                                    <p:anim calcmode="lin" valueType="num">
                                      <p:cBhvr>
                                        <p:cTn id="59" dur="1000" fill="hold"/>
                                        <p:tgtEl>
                                          <p:spTgt spid="3076"/>
                                        </p:tgtEl>
                                        <p:attrNameLst>
                                          <p:attrName>ppt_w</p:attrName>
                                        </p:attrNameLst>
                                      </p:cBhvr>
                                      <p:tavLst>
                                        <p:tav tm="0">
                                          <p:val>
                                            <p:fltVal val="0"/>
                                          </p:val>
                                        </p:tav>
                                        <p:tav tm="100000">
                                          <p:val>
                                            <p:strVal val="#ppt_w"/>
                                          </p:val>
                                        </p:tav>
                                      </p:tavLst>
                                    </p:anim>
                                    <p:anim calcmode="lin" valueType="num">
                                      <p:cBhvr>
                                        <p:cTn id="60" dur="1000" fill="hold"/>
                                        <p:tgtEl>
                                          <p:spTgt spid="3076"/>
                                        </p:tgtEl>
                                        <p:attrNameLst>
                                          <p:attrName>ppt_h</p:attrName>
                                        </p:attrNameLst>
                                      </p:cBhvr>
                                      <p:tavLst>
                                        <p:tav tm="0">
                                          <p:val>
                                            <p:fltVal val="0"/>
                                          </p:val>
                                        </p:tav>
                                        <p:tav tm="100000">
                                          <p:val>
                                            <p:strVal val="#ppt_h"/>
                                          </p:val>
                                        </p:tav>
                                      </p:tavLst>
                                    </p:anim>
                                    <p:anim calcmode="lin" valueType="num">
                                      <p:cBhvr>
                                        <p:cTn id="61" dur="1000" fill="hold"/>
                                        <p:tgtEl>
                                          <p:spTgt spid="3076"/>
                                        </p:tgtEl>
                                        <p:attrNameLst>
                                          <p:attrName>style.rotation</p:attrName>
                                        </p:attrNameLst>
                                      </p:cBhvr>
                                      <p:tavLst>
                                        <p:tav tm="0">
                                          <p:val>
                                            <p:fltVal val="90"/>
                                          </p:val>
                                        </p:tav>
                                        <p:tav tm="100000">
                                          <p:val>
                                            <p:fltVal val="0"/>
                                          </p:val>
                                        </p:tav>
                                      </p:tavLst>
                                    </p:anim>
                                    <p:animEffect transition="in" filter="fade">
                                      <p:cBhvr>
                                        <p:cTn id="62" dur="1000"/>
                                        <p:tgtEl>
                                          <p:spTgt spid="3076"/>
                                        </p:tgtEl>
                                      </p:cBhvr>
                                    </p:animEffect>
                                  </p:childTnLst>
                                </p:cTn>
                              </p:par>
                            </p:childTnLst>
                          </p:cTn>
                        </p:par>
                      </p:childTnLst>
                    </p:cTn>
                  </p:par>
                  <p:par>
                    <p:cTn id="63" fill="hold">
                      <p:stCondLst>
                        <p:cond delay="indefinite"/>
                      </p:stCondLst>
                      <p:childTnLst>
                        <p:par>
                          <p:cTn id="64" fill="hold">
                            <p:stCondLst>
                              <p:cond delay="0"/>
                            </p:stCondLst>
                            <p:childTnLst>
                              <p:par>
                                <p:cTn id="65" presetID="50" presetClass="entr" presetSubtype="0" decel="100000" fill="hold" nodeType="clickEffect">
                                  <p:stCondLst>
                                    <p:cond delay="0"/>
                                  </p:stCondLst>
                                  <p:childTnLst>
                                    <p:set>
                                      <p:cBhvr>
                                        <p:cTn id="66" dur="1" fill="hold">
                                          <p:stCondLst>
                                            <p:cond delay="0"/>
                                          </p:stCondLst>
                                        </p:cTn>
                                        <p:tgtEl>
                                          <p:spTgt spid="3080"/>
                                        </p:tgtEl>
                                        <p:attrNameLst>
                                          <p:attrName>style.visibility</p:attrName>
                                        </p:attrNameLst>
                                      </p:cBhvr>
                                      <p:to>
                                        <p:strVal val="visible"/>
                                      </p:to>
                                    </p:set>
                                    <p:anim calcmode="lin" valueType="num">
                                      <p:cBhvr>
                                        <p:cTn id="67" dur="1000" fill="hold"/>
                                        <p:tgtEl>
                                          <p:spTgt spid="3080"/>
                                        </p:tgtEl>
                                        <p:attrNameLst>
                                          <p:attrName>ppt_w</p:attrName>
                                        </p:attrNameLst>
                                      </p:cBhvr>
                                      <p:tavLst>
                                        <p:tav tm="0">
                                          <p:val>
                                            <p:strVal val="#ppt_w+.3"/>
                                          </p:val>
                                        </p:tav>
                                        <p:tav tm="100000">
                                          <p:val>
                                            <p:strVal val="#ppt_w"/>
                                          </p:val>
                                        </p:tav>
                                      </p:tavLst>
                                    </p:anim>
                                    <p:anim calcmode="lin" valueType="num">
                                      <p:cBhvr>
                                        <p:cTn id="68" dur="1000" fill="hold"/>
                                        <p:tgtEl>
                                          <p:spTgt spid="3080"/>
                                        </p:tgtEl>
                                        <p:attrNameLst>
                                          <p:attrName>ppt_h</p:attrName>
                                        </p:attrNameLst>
                                      </p:cBhvr>
                                      <p:tavLst>
                                        <p:tav tm="0">
                                          <p:val>
                                            <p:strVal val="#ppt_h"/>
                                          </p:val>
                                        </p:tav>
                                        <p:tav tm="100000">
                                          <p:val>
                                            <p:strVal val="#ppt_h"/>
                                          </p:val>
                                        </p:tav>
                                      </p:tavLst>
                                    </p:anim>
                                    <p:animEffect transition="in" filter="fade">
                                      <p:cBhvr>
                                        <p:cTn id="69" dur="1000"/>
                                        <p:tgtEl>
                                          <p:spTgt spid="3080"/>
                                        </p:tgtEl>
                                      </p:cBhvr>
                                    </p:animEffect>
                                  </p:childTnLst>
                                </p:cTn>
                              </p:par>
                            </p:childTnLst>
                          </p:cTn>
                        </p:par>
                        <p:par>
                          <p:cTn id="70" fill="hold">
                            <p:stCondLst>
                              <p:cond delay="1000"/>
                            </p:stCondLst>
                            <p:childTnLst>
                              <p:par>
                                <p:cTn id="71" presetID="50" presetClass="entr" presetSubtype="0" decel="100000" fill="hold" nodeType="afterEffect">
                                  <p:stCondLst>
                                    <p:cond delay="0"/>
                                  </p:stCondLst>
                                  <p:childTnLst>
                                    <p:set>
                                      <p:cBhvr>
                                        <p:cTn id="72" dur="1" fill="hold">
                                          <p:stCondLst>
                                            <p:cond delay="0"/>
                                          </p:stCondLst>
                                        </p:cTn>
                                        <p:tgtEl>
                                          <p:spTgt spid="3081"/>
                                        </p:tgtEl>
                                        <p:attrNameLst>
                                          <p:attrName>style.visibility</p:attrName>
                                        </p:attrNameLst>
                                      </p:cBhvr>
                                      <p:to>
                                        <p:strVal val="visible"/>
                                      </p:to>
                                    </p:set>
                                    <p:anim calcmode="lin" valueType="num">
                                      <p:cBhvr>
                                        <p:cTn id="73" dur="1000" fill="hold"/>
                                        <p:tgtEl>
                                          <p:spTgt spid="3081"/>
                                        </p:tgtEl>
                                        <p:attrNameLst>
                                          <p:attrName>ppt_w</p:attrName>
                                        </p:attrNameLst>
                                      </p:cBhvr>
                                      <p:tavLst>
                                        <p:tav tm="0">
                                          <p:val>
                                            <p:strVal val="#ppt_w+.3"/>
                                          </p:val>
                                        </p:tav>
                                        <p:tav tm="100000">
                                          <p:val>
                                            <p:strVal val="#ppt_w"/>
                                          </p:val>
                                        </p:tav>
                                      </p:tavLst>
                                    </p:anim>
                                    <p:anim calcmode="lin" valueType="num">
                                      <p:cBhvr>
                                        <p:cTn id="74" dur="1000" fill="hold"/>
                                        <p:tgtEl>
                                          <p:spTgt spid="3081"/>
                                        </p:tgtEl>
                                        <p:attrNameLst>
                                          <p:attrName>ppt_h</p:attrName>
                                        </p:attrNameLst>
                                      </p:cBhvr>
                                      <p:tavLst>
                                        <p:tav tm="0">
                                          <p:val>
                                            <p:strVal val="#ppt_h"/>
                                          </p:val>
                                        </p:tav>
                                        <p:tav tm="100000">
                                          <p:val>
                                            <p:strVal val="#ppt_h"/>
                                          </p:val>
                                        </p:tav>
                                      </p:tavLst>
                                    </p:anim>
                                    <p:animEffect transition="in" filter="fade">
                                      <p:cBhvr>
                                        <p:cTn id="75" dur="1000"/>
                                        <p:tgtEl>
                                          <p:spTgt spid="3081"/>
                                        </p:tgtEl>
                                      </p:cBhvr>
                                    </p:animEffect>
                                  </p:childTnLst>
                                </p:cTn>
                              </p:par>
                            </p:childTnLst>
                          </p:cTn>
                        </p:par>
                        <p:par>
                          <p:cTn id="76" fill="hold">
                            <p:stCondLst>
                              <p:cond delay="2000"/>
                            </p:stCondLst>
                            <p:childTnLst>
                              <p:par>
                                <p:cTn id="77" presetID="50" presetClass="entr" presetSubtype="0" decel="100000" fill="hold" nodeType="afterEffect">
                                  <p:stCondLst>
                                    <p:cond delay="0"/>
                                  </p:stCondLst>
                                  <p:childTnLst>
                                    <p:set>
                                      <p:cBhvr>
                                        <p:cTn id="78" dur="1" fill="hold">
                                          <p:stCondLst>
                                            <p:cond delay="0"/>
                                          </p:stCondLst>
                                        </p:cTn>
                                        <p:tgtEl>
                                          <p:spTgt spid="3079"/>
                                        </p:tgtEl>
                                        <p:attrNameLst>
                                          <p:attrName>style.visibility</p:attrName>
                                        </p:attrNameLst>
                                      </p:cBhvr>
                                      <p:to>
                                        <p:strVal val="visible"/>
                                      </p:to>
                                    </p:set>
                                    <p:anim calcmode="lin" valueType="num">
                                      <p:cBhvr>
                                        <p:cTn id="79" dur="1000" fill="hold"/>
                                        <p:tgtEl>
                                          <p:spTgt spid="3079"/>
                                        </p:tgtEl>
                                        <p:attrNameLst>
                                          <p:attrName>ppt_w</p:attrName>
                                        </p:attrNameLst>
                                      </p:cBhvr>
                                      <p:tavLst>
                                        <p:tav tm="0">
                                          <p:val>
                                            <p:strVal val="#ppt_w+.3"/>
                                          </p:val>
                                        </p:tav>
                                        <p:tav tm="100000">
                                          <p:val>
                                            <p:strVal val="#ppt_w"/>
                                          </p:val>
                                        </p:tav>
                                      </p:tavLst>
                                    </p:anim>
                                    <p:anim calcmode="lin" valueType="num">
                                      <p:cBhvr>
                                        <p:cTn id="80" dur="1000" fill="hold"/>
                                        <p:tgtEl>
                                          <p:spTgt spid="3079"/>
                                        </p:tgtEl>
                                        <p:attrNameLst>
                                          <p:attrName>ppt_h</p:attrName>
                                        </p:attrNameLst>
                                      </p:cBhvr>
                                      <p:tavLst>
                                        <p:tav tm="0">
                                          <p:val>
                                            <p:strVal val="#ppt_h"/>
                                          </p:val>
                                        </p:tav>
                                        <p:tav tm="100000">
                                          <p:val>
                                            <p:strVal val="#ppt_h"/>
                                          </p:val>
                                        </p:tav>
                                      </p:tavLst>
                                    </p:anim>
                                    <p:animEffect transition="in" filter="fade">
                                      <p:cBhvr>
                                        <p:cTn id="81" dur="1000"/>
                                        <p:tgtEl>
                                          <p:spTgt spid="3079"/>
                                        </p:tgtEl>
                                      </p:cBhvr>
                                    </p:animEffect>
                                  </p:childTnLst>
                                </p:cTn>
                              </p:par>
                            </p:childTnLst>
                          </p:cTn>
                        </p:par>
                        <p:par>
                          <p:cTn id="82" fill="hold">
                            <p:stCondLst>
                              <p:cond delay="3000"/>
                            </p:stCondLst>
                            <p:childTnLst>
                              <p:par>
                                <p:cTn id="83" presetID="50" presetClass="entr" presetSubtype="0" decel="100000" fill="hold" nodeType="afterEffect">
                                  <p:stCondLst>
                                    <p:cond delay="0"/>
                                  </p:stCondLst>
                                  <p:childTnLst>
                                    <p:set>
                                      <p:cBhvr>
                                        <p:cTn id="84" dur="1" fill="hold">
                                          <p:stCondLst>
                                            <p:cond delay="0"/>
                                          </p:stCondLst>
                                        </p:cTn>
                                        <p:tgtEl>
                                          <p:spTgt spid="3078"/>
                                        </p:tgtEl>
                                        <p:attrNameLst>
                                          <p:attrName>style.visibility</p:attrName>
                                        </p:attrNameLst>
                                      </p:cBhvr>
                                      <p:to>
                                        <p:strVal val="visible"/>
                                      </p:to>
                                    </p:set>
                                    <p:anim calcmode="lin" valueType="num">
                                      <p:cBhvr>
                                        <p:cTn id="85" dur="1000" fill="hold"/>
                                        <p:tgtEl>
                                          <p:spTgt spid="3078"/>
                                        </p:tgtEl>
                                        <p:attrNameLst>
                                          <p:attrName>ppt_w</p:attrName>
                                        </p:attrNameLst>
                                      </p:cBhvr>
                                      <p:tavLst>
                                        <p:tav tm="0">
                                          <p:val>
                                            <p:strVal val="#ppt_w+.3"/>
                                          </p:val>
                                        </p:tav>
                                        <p:tav tm="100000">
                                          <p:val>
                                            <p:strVal val="#ppt_w"/>
                                          </p:val>
                                        </p:tav>
                                      </p:tavLst>
                                    </p:anim>
                                    <p:anim calcmode="lin" valueType="num">
                                      <p:cBhvr>
                                        <p:cTn id="86" dur="1000" fill="hold"/>
                                        <p:tgtEl>
                                          <p:spTgt spid="3078"/>
                                        </p:tgtEl>
                                        <p:attrNameLst>
                                          <p:attrName>ppt_h</p:attrName>
                                        </p:attrNameLst>
                                      </p:cBhvr>
                                      <p:tavLst>
                                        <p:tav tm="0">
                                          <p:val>
                                            <p:strVal val="#ppt_h"/>
                                          </p:val>
                                        </p:tav>
                                        <p:tav tm="100000">
                                          <p:val>
                                            <p:strVal val="#ppt_h"/>
                                          </p:val>
                                        </p:tav>
                                      </p:tavLst>
                                    </p:anim>
                                    <p:animEffect transition="in" filter="fade">
                                      <p:cBhvr>
                                        <p:cTn id="87"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Što čini mrežu?</a:t>
            </a:r>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7</a:t>
            </a:fld>
            <a:endParaRPr lang="hr-HR" dirty="0"/>
          </a:p>
        </p:txBody>
      </p:sp>
      <p:sp>
        <p:nvSpPr>
          <p:cNvPr id="9" name="Rezervirano mjesto sadržaja 8"/>
          <p:cNvSpPr>
            <a:spLocks noGrp="1"/>
          </p:cNvSpPr>
          <p:nvPr>
            <p:ph idx="1"/>
          </p:nvPr>
        </p:nvSpPr>
        <p:spPr>
          <a:xfrm>
            <a:off x="6084168" y="1071563"/>
            <a:ext cx="2880320" cy="5072062"/>
          </a:xfrm>
        </p:spPr>
        <p:txBody>
          <a:bodyPr/>
          <a:lstStyle/>
          <a:p>
            <a:endParaRPr lang="hr-HR" b="1" dirty="0" smtClean="0">
              <a:solidFill>
                <a:srgbClr val="FFC000"/>
              </a:solidFill>
            </a:endParaRPr>
          </a:p>
          <a:p>
            <a:r>
              <a:rPr lang="hr-HR" b="1" dirty="0" smtClean="0">
                <a:solidFill>
                  <a:srgbClr val="FFC000"/>
                </a:solidFill>
              </a:rPr>
              <a:t>Čvorovi</a:t>
            </a:r>
          </a:p>
          <a:p>
            <a:r>
              <a:rPr lang="hr-HR" b="1" dirty="0" smtClean="0">
                <a:solidFill>
                  <a:srgbClr val="FFC000"/>
                </a:solidFill>
              </a:rPr>
              <a:t>Veze</a:t>
            </a:r>
          </a:p>
          <a:p>
            <a:endParaRPr lang="hr-HR" b="1" dirty="0" smtClean="0">
              <a:solidFill>
                <a:srgbClr val="FFC000"/>
              </a:solidFill>
            </a:endParaRPr>
          </a:p>
          <a:p>
            <a:pPr>
              <a:buNone/>
            </a:pPr>
            <a:r>
              <a:rPr lang="hr-HR" b="1" dirty="0" smtClean="0"/>
              <a:t>Preciznije:</a:t>
            </a:r>
          </a:p>
          <a:p>
            <a:pPr lvl="1"/>
            <a:r>
              <a:rPr lang="hr-HR" dirty="0" smtClean="0"/>
              <a:t>Računala</a:t>
            </a:r>
          </a:p>
          <a:p>
            <a:pPr lvl="1"/>
            <a:r>
              <a:rPr lang="hr-HR" dirty="0" smtClean="0"/>
              <a:t>Medij za prijenos podataka</a:t>
            </a:r>
          </a:p>
          <a:p>
            <a:pPr lvl="1"/>
            <a:r>
              <a:rPr lang="hr-HR" dirty="0" smtClean="0"/>
              <a:t>Uređaji za povezivanje</a:t>
            </a:r>
          </a:p>
          <a:p>
            <a:pPr lvl="1"/>
            <a:r>
              <a:rPr lang="hr-HR" dirty="0" smtClean="0"/>
              <a:t>Pravila za prijenos podataka (</a:t>
            </a:r>
            <a:r>
              <a:rPr lang="hr-HR" dirty="0" smtClean="0">
                <a:solidFill>
                  <a:srgbClr val="FFC000"/>
                </a:solidFill>
              </a:rPr>
              <a:t>protokoli</a:t>
            </a:r>
            <a:r>
              <a:rPr lang="hr-HR" dirty="0" smtClean="0"/>
              <a:t>)</a:t>
            </a:r>
          </a:p>
          <a:p>
            <a:pPr lvl="1"/>
            <a:endParaRPr lang="hr-HR" b="1" dirty="0" smtClean="0"/>
          </a:p>
          <a:p>
            <a:endParaRPr lang="hr-HR" b="1" dirty="0" smtClean="0">
              <a:solidFill>
                <a:srgbClr val="FFC000"/>
              </a:solidFill>
            </a:endParaRPr>
          </a:p>
        </p:txBody>
      </p:sp>
      <p:pic>
        <p:nvPicPr>
          <p:cNvPr id="10" name="Picture 2" descr="D:\My documents\informatika - materijali (II-gimanzja)\internet.gif"/>
          <p:cNvPicPr>
            <a:picLocks noChangeAspect="1" noChangeArrowheads="1"/>
          </p:cNvPicPr>
          <p:nvPr/>
        </p:nvPicPr>
        <p:blipFill>
          <a:blip r:embed="rId2" cstate="print"/>
          <a:srcRect/>
          <a:stretch>
            <a:fillRect/>
          </a:stretch>
        </p:blipFill>
        <p:spPr bwMode="auto">
          <a:xfrm>
            <a:off x="467544" y="1124744"/>
            <a:ext cx="5328592" cy="4464496"/>
          </a:xfrm>
          <a:prstGeom prst="rect">
            <a:avLst/>
          </a:prstGeom>
          <a:noFill/>
          <a:ln w="9525">
            <a:noFill/>
            <a:miter lim="800000"/>
            <a:headEnd/>
            <a:tailEnd/>
          </a:ln>
        </p:spPr>
      </p:pic>
      <p:sp>
        <p:nvSpPr>
          <p:cNvPr id="11" name="Zaobljeni pravokutnik 10"/>
          <p:cNvSpPr/>
          <p:nvPr/>
        </p:nvSpPr>
        <p:spPr>
          <a:xfrm>
            <a:off x="1475656" y="1340768"/>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Zaobljeni pravokutnik 12"/>
          <p:cNvSpPr/>
          <p:nvPr/>
        </p:nvSpPr>
        <p:spPr>
          <a:xfrm>
            <a:off x="1763688" y="2276872"/>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Zaobljeni pravokutnik 13"/>
          <p:cNvSpPr/>
          <p:nvPr/>
        </p:nvSpPr>
        <p:spPr>
          <a:xfrm>
            <a:off x="899592" y="3068960"/>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Zaobljeni pravokutnik 14"/>
          <p:cNvSpPr/>
          <p:nvPr/>
        </p:nvSpPr>
        <p:spPr>
          <a:xfrm>
            <a:off x="2627784" y="1412776"/>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Zaobljeni pravokutnik 15"/>
          <p:cNvSpPr/>
          <p:nvPr/>
        </p:nvSpPr>
        <p:spPr>
          <a:xfrm>
            <a:off x="2555776" y="1988840"/>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Zaobljeni pravokutnik 16"/>
          <p:cNvSpPr/>
          <p:nvPr/>
        </p:nvSpPr>
        <p:spPr>
          <a:xfrm>
            <a:off x="2699792" y="2636912"/>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Zaobljeni pravokutnik 17"/>
          <p:cNvSpPr/>
          <p:nvPr/>
        </p:nvSpPr>
        <p:spPr>
          <a:xfrm>
            <a:off x="3635896" y="1844824"/>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Zaobljeni pravokutnik 18"/>
          <p:cNvSpPr/>
          <p:nvPr/>
        </p:nvSpPr>
        <p:spPr>
          <a:xfrm>
            <a:off x="3563888" y="2636912"/>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Zaobljeni pravokutnik 19"/>
          <p:cNvSpPr/>
          <p:nvPr/>
        </p:nvSpPr>
        <p:spPr>
          <a:xfrm>
            <a:off x="4572000" y="1340768"/>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Zaobljeni pravokutnik 20"/>
          <p:cNvSpPr/>
          <p:nvPr/>
        </p:nvSpPr>
        <p:spPr>
          <a:xfrm>
            <a:off x="611560" y="1124744"/>
            <a:ext cx="792088" cy="93610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Zaobljeni pravokutnik 21"/>
          <p:cNvSpPr/>
          <p:nvPr/>
        </p:nvSpPr>
        <p:spPr>
          <a:xfrm>
            <a:off x="2339752" y="3933056"/>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Zaobljeni pravokutnik 22"/>
          <p:cNvSpPr/>
          <p:nvPr/>
        </p:nvSpPr>
        <p:spPr>
          <a:xfrm>
            <a:off x="1115616" y="3861048"/>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Zaobljeni pravokutnik 23"/>
          <p:cNvSpPr/>
          <p:nvPr/>
        </p:nvSpPr>
        <p:spPr>
          <a:xfrm>
            <a:off x="3491880" y="3933056"/>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Zaobljeni pravokutnik 24"/>
          <p:cNvSpPr/>
          <p:nvPr/>
        </p:nvSpPr>
        <p:spPr>
          <a:xfrm>
            <a:off x="3563888" y="4653136"/>
            <a:ext cx="792088" cy="576064"/>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6" name="Zaobljeni pravokutnik 25"/>
          <p:cNvSpPr/>
          <p:nvPr/>
        </p:nvSpPr>
        <p:spPr>
          <a:xfrm>
            <a:off x="1907704" y="4581128"/>
            <a:ext cx="792088" cy="864096"/>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7" name="Zaobljeni pravokutnik 26"/>
          <p:cNvSpPr/>
          <p:nvPr/>
        </p:nvSpPr>
        <p:spPr>
          <a:xfrm>
            <a:off x="683568" y="4581128"/>
            <a:ext cx="792088" cy="864096"/>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Zaobljeni pravokutnik 27"/>
          <p:cNvSpPr/>
          <p:nvPr/>
        </p:nvSpPr>
        <p:spPr>
          <a:xfrm>
            <a:off x="5076056" y="2060848"/>
            <a:ext cx="792088" cy="108012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30" name="Ravni poveznik 29"/>
          <p:cNvCxnSpPr/>
          <p:nvPr/>
        </p:nvCxnSpPr>
        <p:spPr>
          <a:xfrm>
            <a:off x="1691680" y="4149080"/>
            <a:ext cx="64807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Ravni poveznik 32"/>
          <p:cNvCxnSpPr/>
          <p:nvPr/>
        </p:nvCxnSpPr>
        <p:spPr>
          <a:xfrm>
            <a:off x="2483768" y="2708920"/>
            <a:ext cx="432048" cy="21602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Ravni poveznik 34"/>
          <p:cNvCxnSpPr/>
          <p:nvPr/>
        </p:nvCxnSpPr>
        <p:spPr>
          <a:xfrm>
            <a:off x="1691680" y="4221088"/>
            <a:ext cx="720080" cy="43204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Ravni poveznik 36"/>
          <p:cNvCxnSpPr/>
          <p:nvPr/>
        </p:nvCxnSpPr>
        <p:spPr>
          <a:xfrm rot="5400000" flipH="1" flipV="1">
            <a:off x="1223628" y="4329100"/>
            <a:ext cx="360040" cy="2880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Ravni poveznik 38"/>
          <p:cNvCxnSpPr/>
          <p:nvPr/>
        </p:nvCxnSpPr>
        <p:spPr>
          <a:xfrm flipV="1">
            <a:off x="1259632" y="2564904"/>
            <a:ext cx="648072" cy="5040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Ravni poveznik 39"/>
          <p:cNvCxnSpPr/>
          <p:nvPr/>
        </p:nvCxnSpPr>
        <p:spPr>
          <a:xfrm rot="5400000" flipH="1" flipV="1">
            <a:off x="1079612" y="3753036"/>
            <a:ext cx="50405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Ravni poveznik 41"/>
          <p:cNvCxnSpPr/>
          <p:nvPr/>
        </p:nvCxnSpPr>
        <p:spPr>
          <a:xfrm flipV="1">
            <a:off x="2339752" y="2276872"/>
            <a:ext cx="432048" cy="14401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Ravni poveznik 42"/>
          <p:cNvCxnSpPr/>
          <p:nvPr/>
        </p:nvCxnSpPr>
        <p:spPr>
          <a:xfrm>
            <a:off x="1259632" y="1556792"/>
            <a:ext cx="360040" cy="720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Ravni poveznik 43"/>
          <p:cNvCxnSpPr/>
          <p:nvPr/>
        </p:nvCxnSpPr>
        <p:spPr>
          <a:xfrm>
            <a:off x="2123728" y="1628800"/>
            <a:ext cx="648072" cy="720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Ravni poveznik 44"/>
          <p:cNvCxnSpPr/>
          <p:nvPr/>
        </p:nvCxnSpPr>
        <p:spPr>
          <a:xfrm>
            <a:off x="3203848" y="1844824"/>
            <a:ext cx="576064" cy="36004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Ravni poveznik 48"/>
          <p:cNvCxnSpPr/>
          <p:nvPr/>
        </p:nvCxnSpPr>
        <p:spPr>
          <a:xfrm rot="16200000" flipH="1">
            <a:off x="3167844" y="2384884"/>
            <a:ext cx="576064" cy="5040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Ravni poveznik 49"/>
          <p:cNvCxnSpPr/>
          <p:nvPr/>
        </p:nvCxnSpPr>
        <p:spPr>
          <a:xfrm rot="5400000" flipH="1" flipV="1">
            <a:off x="3383868" y="2312876"/>
            <a:ext cx="576064" cy="5040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Ravni poveznik 50"/>
          <p:cNvCxnSpPr/>
          <p:nvPr/>
        </p:nvCxnSpPr>
        <p:spPr>
          <a:xfrm rot="5400000" flipH="1" flipV="1">
            <a:off x="4283968" y="1628800"/>
            <a:ext cx="432048" cy="43204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Ravni poveznik 51"/>
          <p:cNvCxnSpPr/>
          <p:nvPr/>
        </p:nvCxnSpPr>
        <p:spPr>
          <a:xfrm rot="16200000" flipH="1">
            <a:off x="5040052" y="1736812"/>
            <a:ext cx="432048" cy="21602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Ravni poveznik 52"/>
          <p:cNvCxnSpPr/>
          <p:nvPr/>
        </p:nvCxnSpPr>
        <p:spPr>
          <a:xfrm>
            <a:off x="3059832" y="4437112"/>
            <a:ext cx="432048" cy="36004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Ravni poveznik 60"/>
          <p:cNvCxnSpPr>
            <a:endCxn id="24" idx="1"/>
          </p:cNvCxnSpPr>
          <p:nvPr/>
        </p:nvCxnSpPr>
        <p:spPr>
          <a:xfrm>
            <a:off x="3059832" y="4149080"/>
            <a:ext cx="432048" cy="720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9">
                                            <p:txEl>
                                              <p:pRg st="1" end="1"/>
                                            </p:txEl>
                                          </p:spTgt>
                                        </p:tgtEl>
                                      </p:cBhvr>
                                    </p:animEffect>
                                  </p:childTnLst>
                                </p:cTn>
                              </p:par>
                            </p:childTnLst>
                          </p:cTn>
                        </p:par>
                        <p:par>
                          <p:cTn id="12" fill="hold">
                            <p:stCondLst>
                              <p:cond delay="500"/>
                            </p:stCondLst>
                            <p:childTnLst>
                              <p:par>
                                <p:cTn id="13" presetID="53"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par>
                                <p:cTn id="93" presetID="53"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21"/>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3"/>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16"/>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7"/>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9"/>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8"/>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0"/>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8"/>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4"/>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27"/>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2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2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24"/>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25"/>
                                        </p:tgtEl>
                                        <p:attrNameLst>
                                          <p:attrName>style.visibility</p:attrName>
                                        </p:attrNameLst>
                                      </p:cBhvr>
                                      <p:to>
                                        <p:strVal val="hidden"/>
                                      </p:to>
                                    </p:set>
                                  </p:childTnLst>
                                </p:cTn>
                              </p:par>
                            </p:childTnLst>
                          </p:cTn>
                        </p:par>
                        <p:par>
                          <p:cTn id="134" fill="hold">
                            <p:stCondLst>
                              <p:cond delay="0"/>
                            </p:stCondLst>
                            <p:childTnLst>
                              <p:par>
                                <p:cTn id="135" presetID="54" presetClass="entr" presetSubtype="0" accel="100000" fill="hold" nodeType="afterEffect">
                                  <p:stCondLst>
                                    <p:cond delay="0"/>
                                  </p:stCondLst>
                                  <p:childTnLst>
                                    <p:set>
                                      <p:cBhvr>
                                        <p:cTn id="136" dur="1" fill="hold">
                                          <p:stCondLst>
                                            <p:cond delay="0"/>
                                          </p:stCondLst>
                                        </p:cTn>
                                        <p:tgtEl>
                                          <p:spTgt spid="9">
                                            <p:txEl>
                                              <p:pRg st="2" end="2"/>
                                            </p:txEl>
                                          </p:spTgt>
                                        </p:tgtEl>
                                        <p:attrNameLst>
                                          <p:attrName>style.visibility</p:attrName>
                                        </p:attrNameLst>
                                      </p:cBhvr>
                                      <p:to>
                                        <p:strVal val="visible"/>
                                      </p:to>
                                    </p:set>
                                    <p:anim calcmode="lin" valueType="num">
                                      <p:cBhvr>
                                        <p:cTn id="137" dur="500" fill="hold"/>
                                        <p:tgtEl>
                                          <p:spTgt spid="9">
                                            <p:txEl>
                                              <p:pRg st="2" end="2"/>
                                            </p:txEl>
                                          </p:spTgt>
                                        </p:tgtEl>
                                        <p:attrNameLst>
                                          <p:attrName>ppt_w</p:attrName>
                                        </p:attrNameLst>
                                      </p:cBhvr>
                                      <p:tavLst>
                                        <p:tav tm="0">
                                          <p:val>
                                            <p:strVal val="#ppt_w*0.05"/>
                                          </p:val>
                                        </p:tav>
                                        <p:tav tm="100000">
                                          <p:val>
                                            <p:strVal val="#ppt_w"/>
                                          </p:val>
                                        </p:tav>
                                      </p:tavLst>
                                    </p:anim>
                                    <p:anim calcmode="lin" valueType="num">
                                      <p:cBhvr>
                                        <p:cTn id="138" dur="5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139" dur="5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140" dur="500" fill="hold"/>
                                        <p:tgtEl>
                                          <p:spTgt spid="9">
                                            <p:txEl>
                                              <p:pRg st="2" end="2"/>
                                            </p:txEl>
                                          </p:spTgt>
                                        </p:tgtEl>
                                        <p:attrNameLst>
                                          <p:attrName>ppt_y</p:attrName>
                                        </p:attrNameLst>
                                      </p:cBhvr>
                                      <p:tavLst>
                                        <p:tav tm="0">
                                          <p:val>
                                            <p:strVal val="#ppt_y"/>
                                          </p:val>
                                        </p:tav>
                                        <p:tav tm="100000">
                                          <p:val>
                                            <p:strVal val="#ppt_y"/>
                                          </p:val>
                                        </p:tav>
                                      </p:tavLst>
                                    </p:anim>
                                    <p:animEffect transition="in" filter="fade">
                                      <p:cBhvr>
                                        <p:cTn id="141" dur="500"/>
                                        <p:tgtEl>
                                          <p:spTgt spid="9">
                                            <p:txEl>
                                              <p:pRg st="2" end="2"/>
                                            </p:txEl>
                                          </p:spTgt>
                                        </p:tgtEl>
                                      </p:cBhvr>
                                    </p:animEffect>
                                  </p:childTnLst>
                                </p:cTn>
                              </p:par>
                              <p:par>
                                <p:cTn id="142" presetID="53" presetClass="entr" presetSubtype="0" fill="hold" nodeType="withEffect">
                                  <p:stCondLst>
                                    <p:cond delay="0"/>
                                  </p:stCondLst>
                                  <p:childTnLst>
                                    <p:set>
                                      <p:cBhvr>
                                        <p:cTn id="143" dur="1" fill="hold">
                                          <p:stCondLst>
                                            <p:cond delay="0"/>
                                          </p:stCondLst>
                                        </p:cTn>
                                        <p:tgtEl>
                                          <p:spTgt spid="37"/>
                                        </p:tgtEl>
                                        <p:attrNameLst>
                                          <p:attrName>style.visibility</p:attrName>
                                        </p:attrNameLst>
                                      </p:cBhvr>
                                      <p:to>
                                        <p:strVal val="visible"/>
                                      </p:to>
                                    </p:set>
                                    <p:anim calcmode="lin" valueType="num">
                                      <p:cBhvr>
                                        <p:cTn id="144" dur="500" fill="hold"/>
                                        <p:tgtEl>
                                          <p:spTgt spid="37"/>
                                        </p:tgtEl>
                                        <p:attrNameLst>
                                          <p:attrName>ppt_w</p:attrName>
                                        </p:attrNameLst>
                                      </p:cBhvr>
                                      <p:tavLst>
                                        <p:tav tm="0">
                                          <p:val>
                                            <p:fltVal val="0"/>
                                          </p:val>
                                        </p:tav>
                                        <p:tav tm="100000">
                                          <p:val>
                                            <p:strVal val="#ppt_w"/>
                                          </p:val>
                                        </p:tav>
                                      </p:tavLst>
                                    </p:anim>
                                    <p:anim calcmode="lin" valueType="num">
                                      <p:cBhvr>
                                        <p:cTn id="145" dur="500" fill="hold"/>
                                        <p:tgtEl>
                                          <p:spTgt spid="37"/>
                                        </p:tgtEl>
                                        <p:attrNameLst>
                                          <p:attrName>ppt_h</p:attrName>
                                        </p:attrNameLst>
                                      </p:cBhvr>
                                      <p:tavLst>
                                        <p:tav tm="0">
                                          <p:val>
                                            <p:fltVal val="0"/>
                                          </p:val>
                                        </p:tav>
                                        <p:tav tm="100000">
                                          <p:val>
                                            <p:strVal val="#ppt_h"/>
                                          </p:val>
                                        </p:tav>
                                      </p:tavLst>
                                    </p:anim>
                                    <p:animEffect transition="in" filter="fade">
                                      <p:cBhvr>
                                        <p:cTn id="146" dur="500"/>
                                        <p:tgtEl>
                                          <p:spTgt spid="37"/>
                                        </p:tgtEl>
                                      </p:cBhvr>
                                    </p:animEffect>
                                  </p:childTnLst>
                                </p:cTn>
                              </p:par>
                              <p:par>
                                <p:cTn id="147" presetID="53" presetClass="entr" presetSubtype="0" fill="hold" nodeType="withEffect">
                                  <p:stCondLst>
                                    <p:cond delay="0"/>
                                  </p:stCondLst>
                                  <p:childTnLst>
                                    <p:set>
                                      <p:cBhvr>
                                        <p:cTn id="148" dur="1" fill="hold">
                                          <p:stCondLst>
                                            <p:cond delay="0"/>
                                          </p:stCondLst>
                                        </p:cTn>
                                        <p:tgtEl>
                                          <p:spTgt spid="35"/>
                                        </p:tgtEl>
                                        <p:attrNameLst>
                                          <p:attrName>style.visibility</p:attrName>
                                        </p:attrNameLst>
                                      </p:cBhvr>
                                      <p:to>
                                        <p:strVal val="visible"/>
                                      </p:to>
                                    </p:set>
                                    <p:anim calcmode="lin" valueType="num">
                                      <p:cBhvr>
                                        <p:cTn id="149" dur="500" fill="hold"/>
                                        <p:tgtEl>
                                          <p:spTgt spid="35"/>
                                        </p:tgtEl>
                                        <p:attrNameLst>
                                          <p:attrName>ppt_w</p:attrName>
                                        </p:attrNameLst>
                                      </p:cBhvr>
                                      <p:tavLst>
                                        <p:tav tm="0">
                                          <p:val>
                                            <p:fltVal val="0"/>
                                          </p:val>
                                        </p:tav>
                                        <p:tav tm="100000">
                                          <p:val>
                                            <p:strVal val="#ppt_w"/>
                                          </p:val>
                                        </p:tav>
                                      </p:tavLst>
                                    </p:anim>
                                    <p:anim calcmode="lin" valueType="num">
                                      <p:cBhvr>
                                        <p:cTn id="150" dur="500" fill="hold"/>
                                        <p:tgtEl>
                                          <p:spTgt spid="35"/>
                                        </p:tgtEl>
                                        <p:attrNameLst>
                                          <p:attrName>ppt_h</p:attrName>
                                        </p:attrNameLst>
                                      </p:cBhvr>
                                      <p:tavLst>
                                        <p:tav tm="0">
                                          <p:val>
                                            <p:fltVal val="0"/>
                                          </p:val>
                                        </p:tav>
                                        <p:tav tm="100000">
                                          <p:val>
                                            <p:strVal val="#ppt_h"/>
                                          </p:val>
                                        </p:tav>
                                      </p:tavLst>
                                    </p:anim>
                                    <p:animEffect transition="in" filter="fade">
                                      <p:cBhvr>
                                        <p:cTn id="151" dur="500"/>
                                        <p:tgtEl>
                                          <p:spTgt spid="35"/>
                                        </p:tgtEl>
                                      </p:cBhvr>
                                    </p:animEffect>
                                  </p:childTnLst>
                                </p:cTn>
                              </p:par>
                              <p:par>
                                <p:cTn id="152" presetID="53" presetClass="entr" presetSubtype="0" fill="hold" nodeType="with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500" fill="hold"/>
                                        <p:tgtEl>
                                          <p:spTgt spid="30"/>
                                        </p:tgtEl>
                                        <p:attrNameLst>
                                          <p:attrName>ppt_w</p:attrName>
                                        </p:attrNameLst>
                                      </p:cBhvr>
                                      <p:tavLst>
                                        <p:tav tm="0">
                                          <p:val>
                                            <p:fltVal val="0"/>
                                          </p:val>
                                        </p:tav>
                                        <p:tav tm="100000">
                                          <p:val>
                                            <p:strVal val="#ppt_w"/>
                                          </p:val>
                                        </p:tav>
                                      </p:tavLst>
                                    </p:anim>
                                    <p:anim calcmode="lin" valueType="num">
                                      <p:cBhvr>
                                        <p:cTn id="155" dur="500" fill="hold"/>
                                        <p:tgtEl>
                                          <p:spTgt spid="30"/>
                                        </p:tgtEl>
                                        <p:attrNameLst>
                                          <p:attrName>ppt_h</p:attrName>
                                        </p:attrNameLst>
                                      </p:cBhvr>
                                      <p:tavLst>
                                        <p:tav tm="0">
                                          <p:val>
                                            <p:fltVal val="0"/>
                                          </p:val>
                                        </p:tav>
                                        <p:tav tm="100000">
                                          <p:val>
                                            <p:strVal val="#ppt_h"/>
                                          </p:val>
                                        </p:tav>
                                      </p:tavLst>
                                    </p:anim>
                                    <p:animEffect transition="in" filter="fade">
                                      <p:cBhvr>
                                        <p:cTn id="156" dur="500"/>
                                        <p:tgtEl>
                                          <p:spTgt spid="30"/>
                                        </p:tgtEl>
                                      </p:cBhvr>
                                    </p:animEffect>
                                  </p:childTnLst>
                                </p:cTn>
                              </p:par>
                              <p:par>
                                <p:cTn id="157" presetID="53" presetClass="entr" presetSubtype="0" fill="hold" nodeType="withEffect">
                                  <p:stCondLst>
                                    <p:cond delay="0"/>
                                  </p:stCondLst>
                                  <p:childTnLst>
                                    <p:set>
                                      <p:cBhvr>
                                        <p:cTn id="158" dur="1" fill="hold">
                                          <p:stCondLst>
                                            <p:cond delay="0"/>
                                          </p:stCondLst>
                                        </p:cTn>
                                        <p:tgtEl>
                                          <p:spTgt spid="53"/>
                                        </p:tgtEl>
                                        <p:attrNameLst>
                                          <p:attrName>style.visibility</p:attrName>
                                        </p:attrNameLst>
                                      </p:cBhvr>
                                      <p:to>
                                        <p:strVal val="visible"/>
                                      </p:to>
                                    </p:set>
                                    <p:anim calcmode="lin" valueType="num">
                                      <p:cBhvr>
                                        <p:cTn id="159" dur="500" fill="hold"/>
                                        <p:tgtEl>
                                          <p:spTgt spid="53"/>
                                        </p:tgtEl>
                                        <p:attrNameLst>
                                          <p:attrName>ppt_w</p:attrName>
                                        </p:attrNameLst>
                                      </p:cBhvr>
                                      <p:tavLst>
                                        <p:tav tm="0">
                                          <p:val>
                                            <p:fltVal val="0"/>
                                          </p:val>
                                        </p:tav>
                                        <p:tav tm="100000">
                                          <p:val>
                                            <p:strVal val="#ppt_w"/>
                                          </p:val>
                                        </p:tav>
                                      </p:tavLst>
                                    </p:anim>
                                    <p:anim calcmode="lin" valueType="num">
                                      <p:cBhvr>
                                        <p:cTn id="160" dur="500" fill="hold"/>
                                        <p:tgtEl>
                                          <p:spTgt spid="53"/>
                                        </p:tgtEl>
                                        <p:attrNameLst>
                                          <p:attrName>ppt_h</p:attrName>
                                        </p:attrNameLst>
                                      </p:cBhvr>
                                      <p:tavLst>
                                        <p:tav tm="0">
                                          <p:val>
                                            <p:fltVal val="0"/>
                                          </p:val>
                                        </p:tav>
                                        <p:tav tm="100000">
                                          <p:val>
                                            <p:strVal val="#ppt_h"/>
                                          </p:val>
                                        </p:tav>
                                      </p:tavLst>
                                    </p:anim>
                                    <p:animEffect transition="in" filter="fade">
                                      <p:cBhvr>
                                        <p:cTn id="161" dur="500"/>
                                        <p:tgtEl>
                                          <p:spTgt spid="53"/>
                                        </p:tgtEl>
                                      </p:cBhvr>
                                    </p:animEffect>
                                  </p:childTnLst>
                                </p:cTn>
                              </p:par>
                              <p:par>
                                <p:cTn id="162" presetID="53" presetClass="entr" presetSubtype="0" fill="hold" nodeType="withEffect">
                                  <p:stCondLst>
                                    <p:cond delay="0"/>
                                  </p:stCondLst>
                                  <p:childTnLst>
                                    <p:set>
                                      <p:cBhvr>
                                        <p:cTn id="163" dur="1" fill="hold">
                                          <p:stCondLst>
                                            <p:cond delay="0"/>
                                          </p:stCondLst>
                                        </p:cTn>
                                        <p:tgtEl>
                                          <p:spTgt spid="61"/>
                                        </p:tgtEl>
                                        <p:attrNameLst>
                                          <p:attrName>style.visibility</p:attrName>
                                        </p:attrNameLst>
                                      </p:cBhvr>
                                      <p:to>
                                        <p:strVal val="visible"/>
                                      </p:to>
                                    </p:set>
                                    <p:anim calcmode="lin" valueType="num">
                                      <p:cBhvr>
                                        <p:cTn id="164" dur="500" fill="hold"/>
                                        <p:tgtEl>
                                          <p:spTgt spid="61"/>
                                        </p:tgtEl>
                                        <p:attrNameLst>
                                          <p:attrName>ppt_w</p:attrName>
                                        </p:attrNameLst>
                                      </p:cBhvr>
                                      <p:tavLst>
                                        <p:tav tm="0">
                                          <p:val>
                                            <p:fltVal val="0"/>
                                          </p:val>
                                        </p:tav>
                                        <p:tav tm="100000">
                                          <p:val>
                                            <p:strVal val="#ppt_w"/>
                                          </p:val>
                                        </p:tav>
                                      </p:tavLst>
                                    </p:anim>
                                    <p:anim calcmode="lin" valueType="num">
                                      <p:cBhvr>
                                        <p:cTn id="165" dur="500" fill="hold"/>
                                        <p:tgtEl>
                                          <p:spTgt spid="61"/>
                                        </p:tgtEl>
                                        <p:attrNameLst>
                                          <p:attrName>ppt_h</p:attrName>
                                        </p:attrNameLst>
                                      </p:cBhvr>
                                      <p:tavLst>
                                        <p:tav tm="0">
                                          <p:val>
                                            <p:fltVal val="0"/>
                                          </p:val>
                                        </p:tav>
                                        <p:tav tm="100000">
                                          <p:val>
                                            <p:strVal val="#ppt_h"/>
                                          </p:val>
                                        </p:tav>
                                      </p:tavLst>
                                    </p:anim>
                                    <p:animEffect transition="in" filter="fade">
                                      <p:cBhvr>
                                        <p:cTn id="166" dur="500"/>
                                        <p:tgtEl>
                                          <p:spTgt spid="61"/>
                                        </p:tgtEl>
                                      </p:cBhvr>
                                    </p:animEffect>
                                  </p:childTnLst>
                                </p:cTn>
                              </p:par>
                              <p:par>
                                <p:cTn id="167" presetID="53" presetClass="entr" presetSubtype="0" fill="hold" nodeType="with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p:cTn id="169" dur="500" fill="hold"/>
                                        <p:tgtEl>
                                          <p:spTgt spid="39"/>
                                        </p:tgtEl>
                                        <p:attrNameLst>
                                          <p:attrName>ppt_w</p:attrName>
                                        </p:attrNameLst>
                                      </p:cBhvr>
                                      <p:tavLst>
                                        <p:tav tm="0">
                                          <p:val>
                                            <p:fltVal val="0"/>
                                          </p:val>
                                        </p:tav>
                                        <p:tav tm="100000">
                                          <p:val>
                                            <p:strVal val="#ppt_w"/>
                                          </p:val>
                                        </p:tav>
                                      </p:tavLst>
                                    </p:anim>
                                    <p:anim calcmode="lin" valueType="num">
                                      <p:cBhvr>
                                        <p:cTn id="170" dur="500" fill="hold"/>
                                        <p:tgtEl>
                                          <p:spTgt spid="39"/>
                                        </p:tgtEl>
                                        <p:attrNameLst>
                                          <p:attrName>ppt_h</p:attrName>
                                        </p:attrNameLst>
                                      </p:cBhvr>
                                      <p:tavLst>
                                        <p:tav tm="0">
                                          <p:val>
                                            <p:fltVal val="0"/>
                                          </p:val>
                                        </p:tav>
                                        <p:tav tm="100000">
                                          <p:val>
                                            <p:strVal val="#ppt_h"/>
                                          </p:val>
                                        </p:tav>
                                      </p:tavLst>
                                    </p:anim>
                                    <p:animEffect transition="in" filter="fade">
                                      <p:cBhvr>
                                        <p:cTn id="171" dur="500"/>
                                        <p:tgtEl>
                                          <p:spTgt spid="39"/>
                                        </p:tgtEl>
                                      </p:cBhvr>
                                    </p:animEffect>
                                  </p:childTnLst>
                                </p:cTn>
                              </p:par>
                              <p:par>
                                <p:cTn id="172" presetID="53" presetClass="entr" presetSubtype="0" fill="hold" nodeType="withEffect">
                                  <p:stCondLst>
                                    <p:cond delay="0"/>
                                  </p:stCondLst>
                                  <p:childTnLst>
                                    <p:set>
                                      <p:cBhvr>
                                        <p:cTn id="173" dur="1" fill="hold">
                                          <p:stCondLst>
                                            <p:cond delay="0"/>
                                          </p:stCondLst>
                                        </p:cTn>
                                        <p:tgtEl>
                                          <p:spTgt spid="40"/>
                                        </p:tgtEl>
                                        <p:attrNameLst>
                                          <p:attrName>style.visibility</p:attrName>
                                        </p:attrNameLst>
                                      </p:cBhvr>
                                      <p:to>
                                        <p:strVal val="visible"/>
                                      </p:to>
                                    </p:set>
                                    <p:anim calcmode="lin" valueType="num">
                                      <p:cBhvr>
                                        <p:cTn id="174" dur="500" fill="hold"/>
                                        <p:tgtEl>
                                          <p:spTgt spid="40"/>
                                        </p:tgtEl>
                                        <p:attrNameLst>
                                          <p:attrName>ppt_w</p:attrName>
                                        </p:attrNameLst>
                                      </p:cBhvr>
                                      <p:tavLst>
                                        <p:tav tm="0">
                                          <p:val>
                                            <p:fltVal val="0"/>
                                          </p:val>
                                        </p:tav>
                                        <p:tav tm="100000">
                                          <p:val>
                                            <p:strVal val="#ppt_w"/>
                                          </p:val>
                                        </p:tav>
                                      </p:tavLst>
                                    </p:anim>
                                    <p:anim calcmode="lin" valueType="num">
                                      <p:cBhvr>
                                        <p:cTn id="175" dur="500" fill="hold"/>
                                        <p:tgtEl>
                                          <p:spTgt spid="40"/>
                                        </p:tgtEl>
                                        <p:attrNameLst>
                                          <p:attrName>ppt_h</p:attrName>
                                        </p:attrNameLst>
                                      </p:cBhvr>
                                      <p:tavLst>
                                        <p:tav tm="0">
                                          <p:val>
                                            <p:fltVal val="0"/>
                                          </p:val>
                                        </p:tav>
                                        <p:tav tm="100000">
                                          <p:val>
                                            <p:strVal val="#ppt_h"/>
                                          </p:val>
                                        </p:tav>
                                      </p:tavLst>
                                    </p:anim>
                                    <p:animEffect transition="in" filter="fade">
                                      <p:cBhvr>
                                        <p:cTn id="176" dur="500"/>
                                        <p:tgtEl>
                                          <p:spTgt spid="40"/>
                                        </p:tgtEl>
                                      </p:cBhvr>
                                    </p:animEffect>
                                  </p:childTnLst>
                                </p:cTn>
                              </p:par>
                              <p:par>
                                <p:cTn id="177" presetID="53" presetClass="entr" presetSubtype="0" fill="hold" nodeType="withEffect">
                                  <p:stCondLst>
                                    <p:cond delay="0"/>
                                  </p:stCondLst>
                                  <p:childTnLst>
                                    <p:set>
                                      <p:cBhvr>
                                        <p:cTn id="178" dur="1" fill="hold">
                                          <p:stCondLst>
                                            <p:cond delay="0"/>
                                          </p:stCondLst>
                                        </p:cTn>
                                        <p:tgtEl>
                                          <p:spTgt spid="43"/>
                                        </p:tgtEl>
                                        <p:attrNameLst>
                                          <p:attrName>style.visibility</p:attrName>
                                        </p:attrNameLst>
                                      </p:cBhvr>
                                      <p:to>
                                        <p:strVal val="visible"/>
                                      </p:to>
                                    </p:set>
                                    <p:anim calcmode="lin" valueType="num">
                                      <p:cBhvr>
                                        <p:cTn id="179" dur="500" fill="hold"/>
                                        <p:tgtEl>
                                          <p:spTgt spid="43"/>
                                        </p:tgtEl>
                                        <p:attrNameLst>
                                          <p:attrName>ppt_w</p:attrName>
                                        </p:attrNameLst>
                                      </p:cBhvr>
                                      <p:tavLst>
                                        <p:tav tm="0">
                                          <p:val>
                                            <p:fltVal val="0"/>
                                          </p:val>
                                        </p:tav>
                                        <p:tav tm="100000">
                                          <p:val>
                                            <p:strVal val="#ppt_w"/>
                                          </p:val>
                                        </p:tav>
                                      </p:tavLst>
                                    </p:anim>
                                    <p:anim calcmode="lin" valueType="num">
                                      <p:cBhvr>
                                        <p:cTn id="180" dur="500" fill="hold"/>
                                        <p:tgtEl>
                                          <p:spTgt spid="43"/>
                                        </p:tgtEl>
                                        <p:attrNameLst>
                                          <p:attrName>ppt_h</p:attrName>
                                        </p:attrNameLst>
                                      </p:cBhvr>
                                      <p:tavLst>
                                        <p:tav tm="0">
                                          <p:val>
                                            <p:fltVal val="0"/>
                                          </p:val>
                                        </p:tav>
                                        <p:tav tm="100000">
                                          <p:val>
                                            <p:strVal val="#ppt_h"/>
                                          </p:val>
                                        </p:tav>
                                      </p:tavLst>
                                    </p:anim>
                                    <p:animEffect transition="in" filter="fade">
                                      <p:cBhvr>
                                        <p:cTn id="181" dur="500"/>
                                        <p:tgtEl>
                                          <p:spTgt spid="43"/>
                                        </p:tgtEl>
                                      </p:cBhvr>
                                    </p:animEffect>
                                  </p:childTnLst>
                                </p:cTn>
                              </p:par>
                              <p:par>
                                <p:cTn id="182" presetID="53" presetClass="entr" presetSubtype="0" fill="hold" nodeType="withEffect">
                                  <p:stCondLst>
                                    <p:cond delay="0"/>
                                  </p:stCondLst>
                                  <p:childTnLst>
                                    <p:set>
                                      <p:cBhvr>
                                        <p:cTn id="183" dur="1" fill="hold">
                                          <p:stCondLst>
                                            <p:cond delay="0"/>
                                          </p:stCondLst>
                                        </p:cTn>
                                        <p:tgtEl>
                                          <p:spTgt spid="44"/>
                                        </p:tgtEl>
                                        <p:attrNameLst>
                                          <p:attrName>style.visibility</p:attrName>
                                        </p:attrNameLst>
                                      </p:cBhvr>
                                      <p:to>
                                        <p:strVal val="visible"/>
                                      </p:to>
                                    </p:set>
                                    <p:anim calcmode="lin" valueType="num">
                                      <p:cBhvr>
                                        <p:cTn id="184" dur="500" fill="hold"/>
                                        <p:tgtEl>
                                          <p:spTgt spid="44"/>
                                        </p:tgtEl>
                                        <p:attrNameLst>
                                          <p:attrName>ppt_w</p:attrName>
                                        </p:attrNameLst>
                                      </p:cBhvr>
                                      <p:tavLst>
                                        <p:tav tm="0">
                                          <p:val>
                                            <p:fltVal val="0"/>
                                          </p:val>
                                        </p:tav>
                                        <p:tav tm="100000">
                                          <p:val>
                                            <p:strVal val="#ppt_w"/>
                                          </p:val>
                                        </p:tav>
                                      </p:tavLst>
                                    </p:anim>
                                    <p:anim calcmode="lin" valueType="num">
                                      <p:cBhvr>
                                        <p:cTn id="185" dur="500" fill="hold"/>
                                        <p:tgtEl>
                                          <p:spTgt spid="44"/>
                                        </p:tgtEl>
                                        <p:attrNameLst>
                                          <p:attrName>ppt_h</p:attrName>
                                        </p:attrNameLst>
                                      </p:cBhvr>
                                      <p:tavLst>
                                        <p:tav tm="0">
                                          <p:val>
                                            <p:fltVal val="0"/>
                                          </p:val>
                                        </p:tav>
                                        <p:tav tm="100000">
                                          <p:val>
                                            <p:strVal val="#ppt_h"/>
                                          </p:val>
                                        </p:tav>
                                      </p:tavLst>
                                    </p:anim>
                                    <p:animEffect transition="in" filter="fade">
                                      <p:cBhvr>
                                        <p:cTn id="186" dur="500"/>
                                        <p:tgtEl>
                                          <p:spTgt spid="44"/>
                                        </p:tgtEl>
                                      </p:cBhvr>
                                    </p:animEffect>
                                  </p:childTnLst>
                                </p:cTn>
                              </p:par>
                              <p:par>
                                <p:cTn id="187" presetID="53" presetClass="entr" presetSubtype="0" fill="hold" nodeType="withEffect">
                                  <p:stCondLst>
                                    <p:cond delay="0"/>
                                  </p:stCondLst>
                                  <p:childTnLst>
                                    <p:set>
                                      <p:cBhvr>
                                        <p:cTn id="188" dur="1" fill="hold">
                                          <p:stCondLst>
                                            <p:cond delay="0"/>
                                          </p:stCondLst>
                                        </p:cTn>
                                        <p:tgtEl>
                                          <p:spTgt spid="42"/>
                                        </p:tgtEl>
                                        <p:attrNameLst>
                                          <p:attrName>style.visibility</p:attrName>
                                        </p:attrNameLst>
                                      </p:cBhvr>
                                      <p:to>
                                        <p:strVal val="visible"/>
                                      </p:to>
                                    </p:set>
                                    <p:anim calcmode="lin" valueType="num">
                                      <p:cBhvr>
                                        <p:cTn id="189" dur="500" fill="hold"/>
                                        <p:tgtEl>
                                          <p:spTgt spid="42"/>
                                        </p:tgtEl>
                                        <p:attrNameLst>
                                          <p:attrName>ppt_w</p:attrName>
                                        </p:attrNameLst>
                                      </p:cBhvr>
                                      <p:tavLst>
                                        <p:tav tm="0">
                                          <p:val>
                                            <p:fltVal val="0"/>
                                          </p:val>
                                        </p:tav>
                                        <p:tav tm="100000">
                                          <p:val>
                                            <p:strVal val="#ppt_w"/>
                                          </p:val>
                                        </p:tav>
                                      </p:tavLst>
                                    </p:anim>
                                    <p:anim calcmode="lin" valueType="num">
                                      <p:cBhvr>
                                        <p:cTn id="190" dur="500" fill="hold"/>
                                        <p:tgtEl>
                                          <p:spTgt spid="42"/>
                                        </p:tgtEl>
                                        <p:attrNameLst>
                                          <p:attrName>ppt_h</p:attrName>
                                        </p:attrNameLst>
                                      </p:cBhvr>
                                      <p:tavLst>
                                        <p:tav tm="0">
                                          <p:val>
                                            <p:fltVal val="0"/>
                                          </p:val>
                                        </p:tav>
                                        <p:tav tm="100000">
                                          <p:val>
                                            <p:strVal val="#ppt_h"/>
                                          </p:val>
                                        </p:tav>
                                      </p:tavLst>
                                    </p:anim>
                                    <p:animEffect transition="in" filter="fade">
                                      <p:cBhvr>
                                        <p:cTn id="191" dur="500"/>
                                        <p:tgtEl>
                                          <p:spTgt spid="42"/>
                                        </p:tgtEl>
                                      </p:cBhvr>
                                    </p:animEffect>
                                  </p:childTnLst>
                                </p:cTn>
                              </p:par>
                              <p:par>
                                <p:cTn id="192" presetID="53" presetClass="entr" presetSubtype="0" fill="hold" nodeType="withEffect">
                                  <p:stCondLst>
                                    <p:cond delay="0"/>
                                  </p:stCondLst>
                                  <p:childTnLst>
                                    <p:set>
                                      <p:cBhvr>
                                        <p:cTn id="193" dur="1" fill="hold">
                                          <p:stCondLst>
                                            <p:cond delay="0"/>
                                          </p:stCondLst>
                                        </p:cTn>
                                        <p:tgtEl>
                                          <p:spTgt spid="33"/>
                                        </p:tgtEl>
                                        <p:attrNameLst>
                                          <p:attrName>style.visibility</p:attrName>
                                        </p:attrNameLst>
                                      </p:cBhvr>
                                      <p:to>
                                        <p:strVal val="visible"/>
                                      </p:to>
                                    </p:set>
                                    <p:anim calcmode="lin" valueType="num">
                                      <p:cBhvr>
                                        <p:cTn id="194" dur="500" fill="hold"/>
                                        <p:tgtEl>
                                          <p:spTgt spid="33"/>
                                        </p:tgtEl>
                                        <p:attrNameLst>
                                          <p:attrName>ppt_w</p:attrName>
                                        </p:attrNameLst>
                                      </p:cBhvr>
                                      <p:tavLst>
                                        <p:tav tm="0">
                                          <p:val>
                                            <p:fltVal val="0"/>
                                          </p:val>
                                        </p:tav>
                                        <p:tav tm="100000">
                                          <p:val>
                                            <p:strVal val="#ppt_w"/>
                                          </p:val>
                                        </p:tav>
                                      </p:tavLst>
                                    </p:anim>
                                    <p:anim calcmode="lin" valueType="num">
                                      <p:cBhvr>
                                        <p:cTn id="195" dur="500" fill="hold"/>
                                        <p:tgtEl>
                                          <p:spTgt spid="33"/>
                                        </p:tgtEl>
                                        <p:attrNameLst>
                                          <p:attrName>ppt_h</p:attrName>
                                        </p:attrNameLst>
                                      </p:cBhvr>
                                      <p:tavLst>
                                        <p:tav tm="0">
                                          <p:val>
                                            <p:fltVal val="0"/>
                                          </p:val>
                                        </p:tav>
                                        <p:tav tm="100000">
                                          <p:val>
                                            <p:strVal val="#ppt_h"/>
                                          </p:val>
                                        </p:tav>
                                      </p:tavLst>
                                    </p:anim>
                                    <p:animEffect transition="in" filter="fade">
                                      <p:cBhvr>
                                        <p:cTn id="196" dur="500"/>
                                        <p:tgtEl>
                                          <p:spTgt spid="33"/>
                                        </p:tgtEl>
                                      </p:cBhvr>
                                    </p:animEffect>
                                  </p:childTnLst>
                                </p:cTn>
                              </p:par>
                              <p:par>
                                <p:cTn id="197" presetID="53" presetClass="entr" presetSubtype="0" fill="hold" nodeType="withEffect">
                                  <p:stCondLst>
                                    <p:cond delay="0"/>
                                  </p:stCondLst>
                                  <p:childTnLst>
                                    <p:set>
                                      <p:cBhvr>
                                        <p:cTn id="198" dur="1" fill="hold">
                                          <p:stCondLst>
                                            <p:cond delay="0"/>
                                          </p:stCondLst>
                                        </p:cTn>
                                        <p:tgtEl>
                                          <p:spTgt spid="49"/>
                                        </p:tgtEl>
                                        <p:attrNameLst>
                                          <p:attrName>style.visibility</p:attrName>
                                        </p:attrNameLst>
                                      </p:cBhvr>
                                      <p:to>
                                        <p:strVal val="visible"/>
                                      </p:to>
                                    </p:set>
                                    <p:anim calcmode="lin" valueType="num">
                                      <p:cBhvr>
                                        <p:cTn id="199" dur="500" fill="hold"/>
                                        <p:tgtEl>
                                          <p:spTgt spid="49"/>
                                        </p:tgtEl>
                                        <p:attrNameLst>
                                          <p:attrName>ppt_w</p:attrName>
                                        </p:attrNameLst>
                                      </p:cBhvr>
                                      <p:tavLst>
                                        <p:tav tm="0">
                                          <p:val>
                                            <p:fltVal val="0"/>
                                          </p:val>
                                        </p:tav>
                                        <p:tav tm="100000">
                                          <p:val>
                                            <p:strVal val="#ppt_w"/>
                                          </p:val>
                                        </p:tav>
                                      </p:tavLst>
                                    </p:anim>
                                    <p:anim calcmode="lin" valueType="num">
                                      <p:cBhvr>
                                        <p:cTn id="200" dur="500" fill="hold"/>
                                        <p:tgtEl>
                                          <p:spTgt spid="49"/>
                                        </p:tgtEl>
                                        <p:attrNameLst>
                                          <p:attrName>ppt_h</p:attrName>
                                        </p:attrNameLst>
                                      </p:cBhvr>
                                      <p:tavLst>
                                        <p:tav tm="0">
                                          <p:val>
                                            <p:fltVal val="0"/>
                                          </p:val>
                                        </p:tav>
                                        <p:tav tm="100000">
                                          <p:val>
                                            <p:strVal val="#ppt_h"/>
                                          </p:val>
                                        </p:tav>
                                      </p:tavLst>
                                    </p:anim>
                                    <p:animEffect transition="in" filter="fade">
                                      <p:cBhvr>
                                        <p:cTn id="201" dur="500"/>
                                        <p:tgtEl>
                                          <p:spTgt spid="49"/>
                                        </p:tgtEl>
                                      </p:cBhvr>
                                    </p:animEffect>
                                  </p:childTnLst>
                                </p:cTn>
                              </p:par>
                              <p:par>
                                <p:cTn id="202" presetID="53" presetClass="entr" presetSubtype="0" fill="hold" nodeType="withEffect">
                                  <p:stCondLst>
                                    <p:cond delay="0"/>
                                  </p:stCondLst>
                                  <p:childTnLst>
                                    <p:set>
                                      <p:cBhvr>
                                        <p:cTn id="203" dur="1" fill="hold">
                                          <p:stCondLst>
                                            <p:cond delay="0"/>
                                          </p:stCondLst>
                                        </p:cTn>
                                        <p:tgtEl>
                                          <p:spTgt spid="45"/>
                                        </p:tgtEl>
                                        <p:attrNameLst>
                                          <p:attrName>style.visibility</p:attrName>
                                        </p:attrNameLst>
                                      </p:cBhvr>
                                      <p:to>
                                        <p:strVal val="visible"/>
                                      </p:to>
                                    </p:set>
                                    <p:anim calcmode="lin" valueType="num">
                                      <p:cBhvr>
                                        <p:cTn id="204" dur="500" fill="hold"/>
                                        <p:tgtEl>
                                          <p:spTgt spid="45"/>
                                        </p:tgtEl>
                                        <p:attrNameLst>
                                          <p:attrName>ppt_w</p:attrName>
                                        </p:attrNameLst>
                                      </p:cBhvr>
                                      <p:tavLst>
                                        <p:tav tm="0">
                                          <p:val>
                                            <p:fltVal val="0"/>
                                          </p:val>
                                        </p:tav>
                                        <p:tav tm="100000">
                                          <p:val>
                                            <p:strVal val="#ppt_w"/>
                                          </p:val>
                                        </p:tav>
                                      </p:tavLst>
                                    </p:anim>
                                    <p:anim calcmode="lin" valueType="num">
                                      <p:cBhvr>
                                        <p:cTn id="205" dur="500" fill="hold"/>
                                        <p:tgtEl>
                                          <p:spTgt spid="45"/>
                                        </p:tgtEl>
                                        <p:attrNameLst>
                                          <p:attrName>ppt_h</p:attrName>
                                        </p:attrNameLst>
                                      </p:cBhvr>
                                      <p:tavLst>
                                        <p:tav tm="0">
                                          <p:val>
                                            <p:fltVal val="0"/>
                                          </p:val>
                                        </p:tav>
                                        <p:tav tm="100000">
                                          <p:val>
                                            <p:strVal val="#ppt_h"/>
                                          </p:val>
                                        </p:tav>
                                      </p:tavLst>
                                    </p:anim>
                                    <p:animEffect transition="in" filter="fade">
                                      <p:cBhvr>
                                        <p:cTn id="206" dur="500"/>
                                        <p:tgtEl>
                                          <p:spTgt spid="45"/>
                                        </p:tgtEl>
                                      </p:cBhvr>
                                    </p:animEffect>
                                  </p:childTnLst>
                                </p:cTn>
                              </p:par>
                              <p:par>
                                <p:cTn id="207" presetID="53" presetClass="entr" presetSubtype="0" fill="hold" nodeType="withEffect">
                                  <p:stCondLst>
                                    <p:cond delay="0"/>
                                  </p:stCondLst>
                                  <p:childTnLst>
                                    <p:set>
                                      <p:cBhvr>
                                        <p:cTn id="208" dur="1" fill="hold">
                                          <p:stCondLst>
                                            <p:cond delay="0"/>
                                          </p:stCondLst>
                                        </p:cTn>
                                        <p:tgtEl>
                                          <p:spTgt spid="50"/>
                                        </p:tgtEl>
                                        <p:attrNameLst>
                                          <p:attrName>style.visibility</p:attrName>
                                        </p:attrNameLst>
                                      </p:cBhvr>
                                      <p:to>
                                        <p:strVal val="visible"/>
                                      </p:to>
                                    </p:set>
                                    <p:anim calcmode="lin" valueType="num">
                                      <p:cBhvr>
                                        <p:cTn id="209" dur="500" fill="hold"/>
                                        <p:tgtEl>
                                          <p:spTgt spid="50"/>
                                        </p:tgtEl>
                                        <p:attrNameLst>
                                          <p:attrName>ppt_w</p:attrName>
                                        </p:attrNameLst>
                                      </p:cBhvr>
                                      <p:tavLst>
                                        <p:tav tm="0">
                                          <p:val>
                                            <p:fltVal val="0"/>
                                          </p:val>
                                        </p:tav>
                                        <p:tav tm="100000">
                                          <p:val>
                                            <p:strVal val="#ppt_w"/>
                                          </p:val>
                                        </p:tav>
                                      </p:tavLst>
                                    </p:anim>
                                    <p:anim calcmode="lin" valueType="num">
                                      <p:cBhvr>
                                        <p:cTn id="210" dur="500" fill="hold"/>
                                        <p:tgtEl>
                                          <p:spTgt spid="50"/>
                                        </p:tgtEl>
                                        <p:attrNameLst>
                                          <p:attrName>ppt_h</p:attrName>
                                        </p:attrNameLst>
                                      </p:cBhvr>
                                      <p:tavLst>
                                        <p:tav tm="0">
                                          <p:val>
                                            <p:fltVal val="0"/>
                                          </p:val>
                                        </p:tav>
                                        <p:tav tm="100000">
                                          <p:val>
                                            <p:strVal val="#ppt_h"/>
                                          </p:val>
                                        </p:tav>
                                      </p:tavLst>
                                    </p:anim>
                                    <p:animEffect transition="in" filter="fade">
                                      <p:cBhvr>
                                        <p:cTn id="211" dur="500"/>
                                        <p:tgtEl>
                                          <p:spTgt spid="50"/>
                                        </p:tgtEl>
                                      </p:cBhvr>
                                    </p:animEffect>
                                  </p:childTnLst>
                                </p:cTn>
                              </p:par>
                              <p:par>
                                <p:cTn id="212" presetID="53" presetClass="entr" presetSubtype="0" fill="hold" nodeType="withEffect">
                                  <p:stCondLst>
                                    <p:cond delay="0"/>
                                  </p:stCondLst>
                                  <p:childTnLst>
                                    <p:set>
                                      <p:cBhvr>
                                        <p:cTn id="213" dur="1" fill="hold">
                                          <p:stCondLst>
                                            <p:cond delay="0"/>
                                          </p:stCondLst>
                                        </p:cTn>
                                        <p:tgtEl>
                                          <p:spTgt spid="51"/>
                                        </p:tgtEl>
                                        <p:attrNameLst>
                                          <p:attrName>style.visibility</p:attrName>
                                        </p:attrNameLst>
                                      </p:cBhvr>
                                      <p:to>
                                        <p:strVal val="visible"/>
                                      </p:to>
                                    </p:set>
                                    <p:anim calcmode="lin" valueType="num">
                                      <p:cBhvr>
                                        <p:cTn id="214" dur="500" fill="hold"/>
                                        <p:tgtEl>
                                          <p:spTgt spid="51"/>
                                        </p:tgtEl>
                                        <p:attrNameLst>
                                          <p:attrName>ppt_w</p:attrName>
                                        </p:attrNameLst>
                                      </p:cBhvr>
                                      <p:tavLst>
                                        <p:tav tm="0">
                                          <p:val>
                                            <p:fltVal val="0"/>
                                          </p:val>
                                        </p:tav>
                                        <p:tav tm="100000">
                                          <p:val>
                                            <p:strVal val="#ppt_w"/>
                                          </p:val>
                                        </p:tav>
                                      </p:tavLst>
                                    </p:anim>
                                    <p:anim calcmode="lin" valueType="num">
                                      <p:cBhvr>
                                        <p:cTn id="215" dur="500" fill="hold"/>
                                        <p:tgtEl>
                                          <p:spTgt spid="51"/>
                                        </p:tgtEl>
                                        <p:attrNameLst>
                                          <p:attrName>ppt_h</p:attrName>
                                        </p:attrNameLst>
                                      </p:cBhvr>
                                      <p:tavLst>
                                        <p:tav tm="0">
                                          <p:val>
                                            <p:fltVal val="0"/>
                                          </p:val>
                                        </p:tav>
                                        <p:tav tm="100000">
                                          <p:val>
                                            <p:strVal val="#ppt_h"/>
                                          </p:val>
                                        </p:tav>
                                      </p:tavLst>
                                    </p:anim>
                                    <p:animEffect transition="in" filter="fade">
                                      <p:cBhvr>
                                        <p:cTn id="216" dur="500"/>
                                        <p:tgtEl>
                                          <p:spTgt spid="51"/>
                                        </p:tgtEl>
                                      </p:cBhvr>
                                    </p:animEffect>
                                  </p:childTnLst>
                                </p:cTn>
                              </p:par>
                              <p:par>
                                <p:cTn id="217" presetID="53" presetClass="entr" presetSubtype="0" fill="hold" nodeType="withEffect">
                                  <p:stCondLst>
                                    <p:cond delay="0"/>
                                  </p:stCondLst>
                                  <p:childTnLst>
                                    <p:set>
                                      <p:cBhvr>
                                        <p:cTn id="218" dur="1" fill="hold">
                                          <p:stCondLst>
                                            <p:cond delay="0"/>
                                          </p:stCondLst>
                                        </p:cTn>
                                        <p:tgtEl>
                                          <p:spTgt spid="52"/>
                                        </p:tgtEl>
                                        <p:attrNameLst>
                                          <p:attrName>style.visibility</p:attrName>
                                        </p:attrNameLst>
                                      </p:cBhvr>
                                      <p:to>
                                        <p:strVal val="visible"/>
                                      </p:to>
                                    </p:set>
                                    <p:anim calcmode="lin" valueType="num">
                                      <p:cBhvr>
                                        <p:cTn id="219" dur="500" fill="hold"/>
                                        <p:tgtEl>
                                          <p:spTgt spid="52"/>
                                        </p:tgtEl>
                                        <p:attrNameLst>
                                          <p:attrName>ppt_w</p:attrName>
                                        </p:attrNameLst>
                                      </p:cBhvr>
                                      <p:tavLst>
                                        <p:tav tm="0">
                                          <p:val>
                                            <p:fltVal val="0"/>
                                          </p:val>
                                        </p:tav>
                                        <p:tav tm="100000">
                                          <p:val>
                                            <p:strVal val="#ppt_w"/>
                                          </p:val>
                                        </p:tav>
                                      </p:tavLst>
                                    </p:anim>
                                    <p:anim calcmode="lin" valueType="num">
                                      <p:cBhvr>
                                        <p:cTn id="220" dur="500" fill="hold"/>
                                        <p:tgtEl>
                                          <p:spTgt spid="52"/>
                                        </p:tgtEl>
                                        <p:attrNameLst>
                                          <p:attrName>ppt_h</p:attrName>
                                        </p:attrNameLst>
                                      </p:cBhvr>
                                      <p:tavLst>
                                        <p:tav tm="0">
                                          <p:val>
                                            <p:fltVal val="0"/>
                                          </p:val>
                                        </p:tav>
                                        <p:tav tm="100000">
                                          <p:val>
                                            <p:strVal val="#ppt_h"/>
                                          </p:val>
                                        </p:tav>
                                      </p:tavLst>
                                    </p:anim>
                                    <p:animEffect transition="in" filter="fade">
                                      <p:cBhvr>
                                        <p:cTn id="221" dur="500"/>
                                        <p:tgtEl>
                                          <p:spTgt spid="52"/>
                                        </p:tgtEl>
                                      </p:cBhvr>
                                    </p:animEffect>
                                  </p:childTnLst>
                                </p:cTn>
                              </p:par>
                            </p:childTnLst>
                          </p:cTn>
                        </p:par>
                      </p:childTnLst>
                    </p:cTn>
                  </p:par>
                  <p:par>
                    <p:cTn id="222" fill="hold">
                      <p:stCondLst>
                        <p:cond delay="indefinite"/>
                      </p:stCondLst>
                      <p:childTnLst>
                        <p:par>
                          <p:cTn id="223" fill="hold">
                            <p:stCondLst>
                              <p:cond delay="0"/>
                            </p:stCondLst>
                            <p:childTnLst>
                              <p:par>
                                <p:cTn id="224" presetID="1" presetClass="exit" presetSubtype="0" fill="hold" nodeType="clickEffect">
                                  <p:stCondLst>
                                    <p:cond delay="0"/>
                                  </p:stCondLst>
                                  <p:childTnLst>
                                    <p:set>
                                      <p:cBhvr>
                                        <p:cTn id="225" dur="1" fill="hold">
                                          <p:stCondLst>
                                            <p:cond delay="0"/>
                                          </p:stCondLst>
                                        </p:cTn>
                                        <p:tgtEl>
                                          <p:spTgt spid="43"/>
                                        </p:tgtEl>
                                        <p:attrNameLst>
                                          <p:attrName>style.visibility</p:attrName>
                                        </p:attrNameLst>
                                      </p:cBhvr>
                                      <p:to>
                                        <p:strVal val="hidden"/>
                                      </p:to>
                                    </p:set>
                                  </p:childTnLst>
                                </p:cTn>
                              </p:par>
                              <p:par>
                                <p:cTn id="226" presetID="1" presetClass="exit" presetSubtype="0" fill="hold" nodeType="withEffect">
                                  <p:stCondLst>
                                    <p:cond delay="0"/>
                                  </p:stCondLst>
                                  <p:childTnLst>
                                    <p:set>
                                      <p:cBhvr>
                                        <p:cTn id="227" dur="1" fill="hold">
                                          <p:stCondLst>
                                            <p:cond delay="0"/>
                                          </p:stCondLst>
                                        </p:cTn>
                                        <p:tgtEl>
                                          <p:spTgt spid="44"/>
                                        </p:tgtEl>
                                        <p:attrNameLst>
                                          <p:attrName>style.visibility</p:attrName>
                                        </p:attrNameLst>
                                      </p:cBhvr>
                                      <p:to>
                                        <p:strVal val="hidden"/>
                                      </p:to>
                                    </p:set>
                                  </p:childTnLst>
                                </p:cTn>
                              </p:par>
                              <p:par>
                                <p:cTn id="228" presetID="1" presetClass="exit" presetSubtype="0" fill="hold" nodeType="withEffect">
                                  <p:stCondLst>
                                    <p:cond delay="0"/>
                                  </p:stCondLst>
                                  <p:childTnLst>
                                    <p:set>
                                      <p:cBhvr>
                                        <p:cTn id="229" dur="1" fill="hold">
                                          <p:stCondLst>
                                            <p:cond delay="0"/>
                                          </p:stCondLst>
                                        </p:cTn>
                                        <p:tgtEl>
                                          <p:spTgt spid="42"/>
                                        </p:tgtEl>
                                        <p:attrNameLst>
                                          <p:attrName>style.visibility</p:attrName>
                                        </p:attrNameLst>
                                      </p:cBhvr>
                                      <p:to>
                                        <p:strVal val="hidden"/>
                                      </p:to>
                                    </p:set>
                                  </p:childTnLst>
                                </p:cTn>
                              </p:par>
                              <p:par>
                                <p:cTn id="230" presetID="1" presetClass="exit" presetSubtype="0" fill="hold" nodeType="withEffect">
                                  <p:stCondLst>
                                    <p:cond delay="0"/>
                                  </p:stCondLst>
                                  <p:childTnLst>
                                    <p:set>
                                      <p:cBhvr>
                                        <p:cTn id="231" dur="1" fill="hold">
                                          <p:stCondLst>
                                            <p:cond delay="0"/>
                                          </p:stCondLst>
                                        </p:cTn>
                                        <p:tgtEl>
                                          <p:spTgt spid="39"/>
                                        </p:tgtEl>
                                        <p:attrNameLst>
                                          <p:attrName>style.visibility</p:attrName>
                                        </p:attrNameLst>
                                      </p:cBhvr>
                                      <p:to>
                                        <p:strVal val="hidden"/>
                                      </p:to>
                                    </p:set>
                                  </p:childTnLst>
                                </p:cTn>
                              </p:par>
                              <p:par>
                                <p:cTn id="232" presetID="1" presetClass="exit" presetSubtype="0" fill="hold" nodeType="withEffect">
                                  <p:stCondLst>
                                    <p:cond delay="0"/>
                                  </p:stCondLst>
                                  <p:childTnLst>
                                    <p:set>
                                      <p:cBhvr>
                                        <p:cTn id="233" dur="1" fill="hold">
                                          <p:stCondLst>
                                            <p:cond delay="0"/>
                                          </p:stCondLst>
                                        </p:cTn>
                                        <p:tgtEl>
                                          <p:spTgt spid="40"/>
                                        </p:tgtEl>
                                        <p:attrNameLst>
                                          <p:attrName>style.visibility</p:attrName>
                                        </p:attrNameLst>
                                      </p:cBhvr>
                                      <p:to>
                                        <p:strVal val="hidden"/>
                                      </p:to>
                                    </p:set>
                                  </p:childTnLst>
                                </p:cTn>
                              </p:par>
                              <p:par>
                                <p:cTn id="234" presetID="1" presetClass="exit" presetSubtype="0" fill="hold" nodeType="withEffect">
                                  <p:stCondLst>
                                    <p:cond delay="0"/>
                                  </p:stCondLst>
                                  <p:childTnLst>
                                    <p:set>
                                      <p:cBhvr>
                                        <p:cTn id="235" dur="1" fill="hold">
                                          <p:stCondLst>
                                            <p:cond delay="0"/>
                                          </p:stCondLst>
                                        </p:cTn>
                                        <p:tgtEl>
                                          <p:spTgt spid="37"/>
                                        </p:tgtEl>
                                        <p:attrNameLst>
                                          <p:attrName>style.visibility</p:attrName>
                                        </p:attrNameLst>
                                      </p:cBhvr>
                                      <p:to>
                                        <p:strVal val="hidden"/>
                                      </p:to>
                                    </p:set>
                                  </p:childTnLst>
                                </p:cTn>
                              </p:par>
                              <p:par>
                                <p:cTn id="236" presetID="1" presetClass="exit" presetSubtype="0" fill="hold" nodeType="withEffect">
                                  <p:stCondLst>
                                    <p:cond delay="0"/>
                                  </p:stCondLst>
                                  <p:childTnLst>
                                    <p:set>
                                      <p:cBhvr>
                                        <p:cTn id="237" dur="1" fill="hold">
                                          <p:stCondLst>
                                            <p:cond delay="0"/>
                                          </p:stCondLst>
                                        </p:cTn>
                                        <p:tgtEl>
                                          <p:spTgt spid="35"/>
                                        </p:tgtEl>
                                        <p:attrNameLst>
                                          <p:attrName>style.visibility</p:attrName>
                                        </p:attrNameLst>
                                      </p:cBhvr>
                                      <p:to>
                                        <p:strVal val="hidden"/>
                                      </p:to>
                                    </p:set>
                                  </p:childTnLst>
                                </p:cTn>
                              </p:par>
                              <p:par>
                                <p:cTn id="238" presetID="1" presetClass="exit" presetSubtype="0" fill="hold" nodeType="withEffect">
                                  <p:stCondLst>
                                    <p:cond delay="0"/>
                                  </p:stCondLst>
                                  <p:childTnLst>
                                    <p:set>
                                      <p:cBhvr>
                                        <p:cTn id="239" dur="1" fill="hold">
                                          <p:stCondLst>
                                            <p:cond delay="0"/>
                                          </p:stCondLst>
                                        </p:cTn>
                                        <p:tgtEl>
                                          <p:spTgt spid="30"/>
                                        </p:tgtEl>
                                        <p:attrNameLst>
                                          <p:attrName>style.visibility</p:attrName>
                                        </p:attrNameLst>
                                      </p:cBhvr>
                                      <p:to>
                                        <p:strVal val="hidden"/>
                                      </p:to>
                                    </p:set>
                                  </p:childTnLst>
                                </p:cTn>
                              </p:par>
                              <p:par>
                                <p:cTn id="240" presetID="1" presetClass="exit" presetSubtype="0" fill="hold" nodeType="withEffect">
                                  <p:stCondLst>
                                    <p:cond delay="0"/>
                                  </p:stCondLst>
                                  <p:childTnLst>
                                    <p:set>
                                      <p:cBhvr>
                                        <p:cTn id="241" dur="1" fill="hold">
                                          <p:stCondLst>
                                            <p:cond delay="0"/>
                                          </p:stCondLst>
                                        </p:cTn>
                                        <p:tgtEl>
                                          <p:spTgt spid="53"/>
                                        </p:tgtEl>
                                        <p:attrNameLst>
                                          <p:attrName>style.visibility</p:attrName>
                                        </p:attrNameLst>
                                      </p:cBhvr>
                                      <p:to>
                                        <p:strVal val="hidden"/>
                                      </p:to>
                                    </p:set>
                                  </p:childTnLst>
                                </p:cTn>
                              </p:par>
                              <p:par>
                                <p:cTn id="242" presetID="1" presetClass="exit" presetSubtype="0" fill="hold" nodeType="withEffect">
                                  <p:stCondLst>
                                    <p:cond delay="0"/>
                                  </p:stCondLst>
                                  <p:childTnLst>
                                    <p:set>
                                      <p:cBhvr>
                                        <p:cTn id="243" dur="1" fill="hold">
                                          <p:stCondLst>
                                            <p:cond delay="0"/>
                                          </p:stCondLst>
                                        </p:cTn>
                                        <p:tgtEl>
                                          <p:spTgt spid="61"/>
                                        </p:tgtEl>
                                        <p:attrNameLst>
                                          <p:attrName>style.visibility</p:attrName>
                                        </p:attrNameLst>
                                      </p:cBhvr>
                                      <p:to>
                                        <p:strVal val="hidden"/>
                                      </p:to>
                                    </p:set>
                                  </p:childTnLst>
                                </p:cTn>
                              </p:par>
                              <p:par>
                                <p:cTn id="244" presetID="1" presetClass="exit" presetSubtype="0" fill="hold" nodeType="withEffect">
                                  <p:stCondLst>
                                    <p:cond delay="0"/>
                                  </p:stCondLst>
                                  <p:childTnLst>
                                    <p:set>
                                      <p:cBhvr>
                                        <p:cTn id="245" dur="1" fill="hold">
                                          <p:stCondLst>
                                            <p:cond delay="0"/>
                                          </p:stCondLst>
                                        </p:cTn>
                                        <p:tgtEl>
                                          <p:spTgt spid="33"/>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49"/>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50"/>
                                        </p:tgtEl>
                                        <p:attrNameLst>
                                          <p:attrName>style.visibility</p:attrName>
                                        </p:attrNameLst>
                                      </p:cBhvr>
                                      <p:to>
                                        <p:strVal val="hidden"/>
                                      </p:to>
                                    </p:set>
                                  </p:childTnLst>
                                </p:cTn>
                              </p:par>
                              <p:par>
                                <p:cTn id="250" presetID="1" presetClass="exit" presetSubtype="0" fill="hold" nodeType="withEffect">
                                  <p:stCondLst>
                                    <p:cond delay="0"/>
                                  </p:stCondLst>
                                  <p:childTnLst>
                                    <p:set>
                                      <p:cBhvr>
                                        <p:cTn id="251" dur="1" fill="hold">
                                          <p:stCondLst>
                                            <p:cond delay="0"/>
                                          </p:stCondLst>
                                        </p:cTn>
                                        <p:tgtEl>
                                          <p:spTgt spid="45"/>
                                        </p:tgtEl>
                                        <p:attrNameLst>
                                          <p:attrName>style.visibility</p:attrName>
                                        </p:attrNameLst>
                                      </p:cBhvr>
                                      <p:to>
                                        <p:strVal val="hidden"/>
                                      </p:to>
                                    </p:set>
                                  </p:childTnLst>
                                </p:cTn>
                              </p:par>
                              <p:par>
                                <p:cTn id="252" presetID="1" presetClass="exit" presetSubtype="0" fill="hold" nodeType="withEffect">
                                  <p:stCondLst>
                                    <p:cond delay="0"/>
                                  </p:stCondLst>
                                  <p:childTnLst>
                                    <p:set>
                                      <p:cBhvr>
                                        <p:cTn id="253" dur="1" fill="hold">
                                          <p:stCondLst>
                                            <p:cond delay="0"/>
                                          </p:stCondLst>
                                        </p:cTn>
                                        <p:tgtEl>
                                          <p:spTgt spid="51"/>
                                        </p:tgtEl>
                                        <p:attrNameLst>
                                          <p:attrName>style.visibility</p:attrName>
                                        </p:attrNameLst>
                                      </p:cBhvr>
                                      <p:to>
                                        <p:strVal val="hidden"/>
                                      </p:to>
                                    </p:set>
                                  </p:childTnLst>
                                </p:cTn>
                              </p:par>
                              <p:par>
                                <p:cTn id="254" presetID="1" presetClass="exit" presetSubtype="0" fill="hold" nodeType="withEffect">
                                  <p:stCondLst>
                                    <p:cond delay="0"/>
                                  </p:stCondLst>
                                  <p:childTnLst>
                                    <p:set>
                                      <p:cBhvr>
                                        <p:cTn id="255" dur="1" fill="hold">
                                          <p:stCondLst>
                                            <p:cond delay="0"/>
                                          </p:stCondLst>
                                        </p:cTn>
                                        <p:tgtEl>
                                          <p:spTgt spid="52"/>
                                        </p:tgtEl>
                                        <p:attrNameLst>
                                          <p:attrName>style.visibility</p:attrName>
                                        </p:attrNameLst>
                                      </p:cBhvr>
                                      <p:to>
                                        <p:strVal val="hidden"/>
                                      </p:to>
                                    </p:set>
                                  </p:childTnLst>
                                </p:cTn>
                              </p:par>
                            </p:childTnLst>
                          </p:cTn>
                        </p:par>
                        <p:par>
                          <p:cTn id="256" fill="hold">
                            <p:stCondLst>
                              <p:cond delay="0"/>
                            </p:stCondLst>
                            <p:childTnLst>
                              <p:par>
                                <p:cTn id="257" presetID="23" presetClass="entr" presetSubtype="16" fill="hold" nodeType="afterEffect">
                                  <p:stCondLst>
                                    <p:cond delay="0"/>
                                  </p:stCondLst>
                                  <p:childTnLst>
                                    <p:set>
                                      <p:cBhvr>
                                        <p:cTn id="258" dur="1" fill="hold">
                                          <p:stCondLst>
                                            <p:cond delay="0"/>
                                          </p:stCondLst>
                                        </p:cTn>
                                        <p:tgtEl>
                                          <p:spTgt spid="9">
                                            <p:txEl>
                                              <p:pRg st="4" end="4"/>
                                            </p:txEl>
                                          </p:spTgt>
                                        </p:tgtEl>
                                        <p:attrNameLst>
                                          <p:attrName>style.visibility</p:attrName>
                                        </p:attrNameLst>
                                      </p:cBhvr>
                                      <p:to>
                                        <p:strVal val="visible"/>
                                      </p:to>
                                    </p:set>
                                    <p:anim calcmode="lin" valueType="num">
                                      <p:cBhvr>
                                        <p:cTn id="25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60"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par>
                          <p:cTn id="261" fill="hold">
                            <p:stCondLst>
                              <p:cond delay="500"/>
                            </p:stCondLst>
                            <p:childTnLst>
                              <p:par>
                                <p:cTn id="262" presetID="54" presetClass="entr" presetSubtype="0" accel="100000" fill="hold" nodeType="afterEffect">
                                  <p:stCondLst>
                                    <p:cond delay="0"/>
                                  </p:stCondLst>
                                  <p:childTnLst>
                                    <p:set>
                                      <p:cBhvr>
                                        <p:cTn id="263" dur="1" fill="hold">
                                          <p:stCondLst>
                                            <p:cond delay="0"/>
                                          </p:stCondLst>
                                        </p:cTn>
                                        <p:tgtEl>
                                          <p:spTgt spid="9">
                                            <p:txEl>
                                              <p:pRg st="5" end="5"/>
                                            </p:txEl>
                                          </p:spTgt>
                                        </p:tgtEl>
                                        <p:attrNameLst>
                                          <p:attrName>style.visibility</p:attrName>
                                        </p:attrNameLst>
                                      </p:cBhvr>
                                      <p:to>
                                        <p:strVal val="visible"/>
                                      </p:to>
                                    </p:set>
                                    <p:anim calcmode="lin" valueType="num">
                                      <p:cBhvr>
                                        <p:cTn id="264" dur="500" fill="hold"/>
                                        <p:tgtEl>
                                          <p:spTgt spid="9">
                                            <p:txEl>
                                              <p:pRg st="5" end="5"/>
                                            </p:txEl>
                                          </p:spTgt>
                                        </p:tgtEl>
                                        <p:attrNameLst>
                                          <p:attrName>ppt_w</p:attrName>
                                        </p:attrNameLst>
                                      </p:cBhvr>
                                      <p:tavLst>
                                        <p:tav tm="0">
                                          <p:val>
                                            <p:strVal val="#ppt_w*0.05"/>
                                          </p:val>
                                        </p:tav>
                                        <p:tav tm="100000">
                                          <p:val>
                                            <p:strVal val="#ppt_w"/>
                                          </p:val>
                                        </p:tav>
                                      </p:tavLst>
                                    </p:anim>
                                    <p:anim calcmode="lin" valueType="num">
                                      <p:cBhvr>
                                        <p:cTn id="265" dur="500" fill="hold"/>
                                        <p:tgtEl>
                                          <p:spTgt spid="9">
                                            <p:txEl>
                                              <p:pRg st="5" end="5"/>
                                            </p:txEl>
                                          </p:spTgt>
                                        </p:tgtEl>
                                        <p:attrNameLst>
                                          <p:attrName>ppt_h</p:attrName>
                                        </p:attrNameLst>
                                      </p:cBhvr>
                                      <p:tavLst>
                                        <p:tav tm="0">
                                          <p:val>
                                            <p:strVal val="#ppt_h"/>
                                          </p:val>
                                        </p:tav>
                                        <p:tav tm="100000">
                                          <p:val>
                                            <p:strVal val="#ppt_h"/>
                                          </p:val>
                                        </p:tav>
                                      </p:tavLst>
                                    </p:anim>
                                    <p:anim calcmode="lin" valueType="num">
                                      <p:cBhvr>
                                        <p:cTn id="266" dur="5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267" dur="500" fill="hold"/>
                                        <p:tgtEl>
                                          <p:spTgt spid="9">
                                            <p:txEl>
                                              <p:pRg st="5" end="5"/>
                                            </p:txEl>
                                          </p:spTgt>
                                        </p:tgtEl>
                                        <p:attrNameLst>
                                          <p:attrName>ppt_y</p:attrName>
                                        </p:attrNameLst>
                                      </p:cBhvr>
                                      <p:tavLst>
                                        <p:tav tm="0">
                                          <p:val>
                                            <p:strVal val="#ppt_y"/>
                                          </p:val>
                                        </p:tav>
                                        <p:tav tm="100000">
                                          <p:val>
                                            <p:strVal val="#ppt_y"/>
                                          </p:val>
                                        </p:tav>
                                      </p:tavLst>
                                    </p:anim>
                                    <p:animEffect transition="in" filter="fade">
                                      <p:cBhvr>
                                        <p:cTn id="268" dur="500"/>
                                        <p:tgtEl>
                                          <p:spTgt spid="9">
                                            <p:txEl>
                                              <p:pRg st="5" end="5"/>
                                            </p:txEl>
                                          </p:spTgt>
                                        </p:tgtEl>
                                      </p:cBhvr>
                                    </p:animEffect>
                                  </p:childTnLst>
                                </p:cTn>
                              </p:par>
                            </p:childTnLst>
                          </p:cTn>
                        </p:par>
                        <p:par>
                          <p:cTn id="269" fill="hold">
                            <p:stCondLst>
                              <p:cond delay="1000"/>
                            </p:stCondLst>
                            <p:childTnLst>
                              <p:par>
                                <p:cTn id="270" presetID="23" presetClass="entr" presetSubtype="16" fill="hold" grpId="2" nodeType="afterEffect">
                                  <p:stCondLst>
                                    <p:cond delay="0"/>
                                  </p:stCondLst>
                                  <p:childTnLst>
                                    <p:set>
                                      <p:cBhvr>
                                        <p:cTn id="271" dur="1" fill="hold">
                                          <p:stCondLst>
                                            <p:cond delay="0"/>
                                          </p:stCondLst>
                                        </p:cTn>
                                        <p:tgtEl>
                                          <p:spTgt spid="21"/>
                                        </p:tgtEl>
                                        <p:attrNameLst>
                                          <p:attrName>style.visibility</p:attrName>
                                        </p:attrNameLst>
                                      </p:cBhvr>
                                      <p:to>
                                        <p:strVal val="visible"/>
                                      </p:to>
                                    </p:set>
                                    <p:anim calcmode="lin" valueType="num">
                                      <p:cBhvr>
                                        <p:cTn id="272" dur="500" fill="hold"/>
                                        <p:tgtEl>
                                          <p:spTgt spid="21"/>
                                        </p:tgtEl>
                                        <p:attrNameLst>
                                          <p:attrName>ppt_w</p:attrName>
                                        </p:attrNameLst>
                                      </p:cBhvr>
                                      <p:tavLst>
                                        <p:tav tm="0">
                                          <p:val>
                                            <p:fltVal val="0"/>
                                          </p:val>
                                        </p:tav>
                                        <p:tav tm="100000">
                                          <p:val>
                                            <p:strVal val="#ppt_w"/>
                                          </p:val>
                                        </p:tav>
                                      </p:tavLst>
                                    </p:anim>
                                    <p:anim calcmode="lin" valueType="num">
                                      <p:cBhvr>
                                        <p:cTn id="273" dur="500" fill="hold"/>
                                        <p:tgtEl>
                                          <p:spTgt spid="21"/>
                                        </p:tgtEl>
                                        <p:attrNameLst>
                                          <p:attrName>ppt_h</p:attrName>
                                        </p:attrNameLst>
                                      </p:cBhvr>
                                      <p:tavLst>
                                        <p:tav tm="0">
                                          <p:val>
                                            <p:fltVal val="0"/>
                                          </p:val>
                                        </p:tav>
                                        <p:tav tm="100000">
                                          <p:val>
                                            <p:strVal val="#ppt_h"/>
                                          </p:val>
                                        </p:tav>
                                      </p:tavLst>
                                    </p:anim>
                                  </p:childTnLst>
                                </p:cTn>
                              </p:par>
                              <p:par>
                                <p:cTn id="274" presetID="23" presetClass="entr" presetSubtype="16" fill="hold" grpId="2" nodeType="withEffect">
                                  <p:stCondLst>
                                    <p:cond delay="0"/>
                                  </p:stCondLst>
                                  <p:childTnLst>
                                    <p:set>
                                      <p:cBhvr>
                                        <p:cTn id="275" dur="1" fill="hold">
                                          <p:stCondLst>
                                            <p:cond delay="0"/>
                                          </p:stCondLst>
                                        </p:cTn>
                                        <p:tgtEl>
                                          <p:spTgt spid="27"/>
                                        </p:tgtEl>
                                        <p:attrNameLst>
                                          <p:attrName>style.visibility</p:attrName>
                                        </p:attrNameLst>
                                      </p:cBhvr>
                                      <p:to>
                                        <p:strVal val="visible"/>
                                      </p:to>
                                    </p:set>
                                    <p:anim calcmode="lin" valueType="num">
                                      <p:cBhvr>
                                        <p:cTn id="276" dur="500" fill="hold"/>
                                        <p:tgtEl>
                                          <p:spTgt spid="27"/>
                                        </p:tgtEl>
                                        <p:attrNameLst>
                                          <p:attrName>ppt_w</p:attrName>
                                        </p:attrNameLst>
                                      </p:cBhvr>
                                      <p:tavLst>
                                        <p:tav tm="0">
                                          <p:val>
                                            <p:fltVal val="0"/>
                                          </p:val>
                                        </p:tav>
                                        <p:tav tm="100000">
                                          <p:val>
                                            <p:strVal val="#ppt_w"/>
                                          </p:val>
                                        </p:tav>
                                      </p:tavLst>
                                    </p:anim>
                                    <p:anim calcmode="lin" valueType="num">
                                      <p:cBhvr>
                                        <p:cTn id="277" dur="500" fill="hold"/>
                                        <p:tgtEl>
                                          <p:spTgt spid="27"/>
                                        </p:tgtEl>
                                        <p:attrNameLst>
                                          <p:attrName>ppt_h</p:attrName>
                                        </p:attrNameLst>
                                      </p:cBhvr>
                                      <p:tavLst>
                                        <p:tav tm="0">
                                          <p:val>
                                            <p:fltVal val="0"/>
                                          </p:val>
                                        </p:tav>
                                        <p:tav tm="100000">
                                          <p:val>
                                            <p:strVal val="#ppt_h"/>
                                          </p:val>
                                        </p:tav>
                                      </p:tavLst>
                                    </p:anim>
                                  </p:childTnLst>
                                </p:cTn>
                              </p:par>
                              <p:par>
                                <p:cTn id="278" presetID="23" presetClass="entr" presetSubtype="16" fill="hold" grpId="2" nodeType="withEffect">
                                  <p:stCondLst>
                                    <p:cond delay="0"/>
                                  </p:stCondLst>
                                  <p:childTnLst>
                                    <p:set>
                                      <p:cBhvr>
                                        <p:cTn id="279" dur="1" fill="hold">
                                          <p:stCondLst>
                                            <p:cond delay="0"/>
                                          </p:stCondLst>
                                        </p:cTn>
                                        <p:tgtEl>
                                          <p:spTgt spid="26"/>
                                        </p:tgtEl>
                                        <p:attrNameLst>
                                          <p:attrName>style.visibility</p:attrName>
                                        </p:attrNameLst>
                                      </p:cBhvr>
                                      <p:to>
                                        <p:strVal val="visible"/>
                                      </p:to>
                                    </p:set>
                                    <p:anim calcmode="lin" valueType="num">
                                      <p:cBhvr>
                                        <p:cTn id="280" dur="500" fill="hold"/>
                                        <p:tgtEl>
                                          <p:spTgt spid="26"/>
                                        </p:tgtEl>
                                        <p:attrNameLst>
                                          <p:attrName>ppt_w</p:attrName>
                                        </p:attrNameLst>
                                      </p:cBhvr>
                                      <p:tavLst>
                                        <p:tav tm="0">
                                          <p:val>
                                            <p:fltVal val="0"/>
                                          </p:val>
                                        </p:tav>
                                        <p:tav tm="100000">
                                          <p:val>
                                            <p:strVal val="#ppt_w"/>
                                          </p:val>
                                        </p:tav>
                                      </p:tavLst>
                                    </p:anim>
                                    <p:anim calcmode="lin" valueType="num">
                                      <p:cBhvr>
                                        <p:cTn id="281" dur="500" fill="hold"/>
                                        <p:tgtEl>
                                          <p:spTgt spid="26"/>
                                        </p:tgtEl>
                                        <p:attrNameLst>
                                          <p:attrName>ppt_h</p:attrName>
                                        </p:attrNameLst>
                                      </p:cBhvr>
                                      <p:tavLst>
                                        <p:tav tm="0">
                                          <p:val>
                                            <p:fltVal val="0"/>
                                          </p:val>
                                        </p:tav>
                                        <p:tav tm="100000">
                                          <p:val>
                                            <p:strVal val="#ppt_h"/>
                                          </p:val>
                                        </p:tav>
                                      </p:tavLst>
                                    </p:anim>
                                  </p:childTnLst>
                                </p:cTn>
                              </p:par>
                              <p:par>
                                <p:cTn id="282" presetID="23" presetClass="entr" presetSubtype="16" fill="hold" grpId="2" nodeType="withEffect">
                                  <p:stCondLst>
                                    <p:cond delay="0"/>
                                  </p:stCondLst>
                                  <p:childTnLst>
                                    <p:set>
                                      <p:cBhvr>
                                        <p:cTn id="283" dur="1" fill="hold">
                                          <p:stCondLst>
                                            <p:cond delay="0"/>
                                          </p:stCondLst>
                                        </p:cTn>
                                        <p:tgtEl>
                                          <p:spTgt spid="25"/>
                                        </p:tgtEl>
                                        <p:attrNameLst>
                                          <p:attrName>style.visibility</p:attrName>
                                        </p:attrNameLst>
                                      </p:cBhvr>
                                      <p:to>
                                        <p:strVal val="visible"/>
                                      </p:to>
                                    </p:set>
                                    <p:anim calcmode="lin" valueType="num">
                                      <p:cBhvr>
                                        <p:cTn id="284" dur="500" fill="hold"/>
                                        <p:tgtEl>
                                          <p:spTgt spid="25"/>
                                        </p:tgtEl>
                                        <p:attrNameLst>
                                          <p:attrName>ppt_w</p:attrName>
                                        </p:attrNameLst>
                                      </p:cBhvr>
                                      <p:tavLst>
                                        <p:tav tm="0">
                                          <p:val>
                                            <p:fltVal val="0"/>
                                          </p:val>
                                        </p:tav>
                                        <p:tav tm="100000">
                                          <p:val>
                                            <p:strVal val="#ppt_w"/>
                                          </p:val>
                                        </p:tav>
                                      </p:tavLst>
                                    </p:anim>
                                    <p:anim calcmode="lin" valueType="num">
                                      <p:cBhvr>
                                        <p:cTn id="285" dur="500" fill="hold"/>
                                        <p:tgtEl>
                                          <p:spTgt spid="25"/>
                                        </p:tgtEl>
                                        <p:attrNameLst>
                                          <p:attrName>ppt_h</p:attrName>
                                        </p:attrNameLst>
                                      </p:cBhvr>
                                      <p:tavLst>
                                        <p:tav tm="0">
                                          <p:val>
                                            <p:fltVal val="0"/>
                                          </p:val>
                                        </p:tav>
                                        <p:tav tm="100000">
                                          <p:val>
                                            <p:strVal val="#ppt_h"/>
                                          </p:val>
                                        </p:tav>
                                      </p:tavLst>
                                    </p:anim>
                                  </p:childTnLst>
                                </p:cTn>
                              </p:par>
                              <p:par>
                                <p:cTn id="286" presetID="23" presetClass="entr" presetSubtype="16" fill="hold" grpId="2" nodeType="withEffect">
                                  <p:stCondLst>
                                    <p:cond delay="0"/>
                                  </p:stCondLst>
                                  <p:childTnLst>
                                    <p:set>
                                      <p:cBhvr>
                                        <p:cTn id="287" dur="1" fill="hold">
                                          <p:stCondLst>
                                            <p:cond delay="0"/>
                                          </p:stCondLst>
                                        </p:cTn>
                                        <p:tgtEl>
                                          <p:spTgt spid="24"/>
                                        </p:tgtEl>
                                        <p:attrNameLst>
                                          <p:attrName>style.visibility</p:attrName>
                                        </p:attrNameLst>
                                      </p:cBhvr>
                                      <p:to>
                                        <p:strVal val="visible"/>
                                      </p:to>
                                    </p:set>
                                    <p:anim calcmode="lin" valueType="num">
                                      <p:cBhvr>
                                        <p:cTn id="288" dur="500" fill="hold"/>
                                        <p:tgtEl>
                                          <p:spTgt spid="24"/>
                                        </p:tgtEl>
                                        <p:attrNameLst>
                                          <p:attrName>ppt_w</p:attrName>
                                        </p:attrNameLst>
                                      </p:cBhvr>
                                      <p:tavLst>
                                        <p:tav tm="0">
                                          <p:val>
                                            <p:fltVal val="0"/>
                                          </p:val>
                                        </p:tav>
                                        <p:tav tm="100000">
                                          <p:val>
                                            <p:strVal val="#ppt_w"/>
                                          </p:val>
                                        </p:tav>
                                      </p:tavLst>
                                    </p:anim>
                                    <p:anim calcmode="lin" valueType="num">
                                      <p:cBhvr>
                                        <p:cTn id="289" dur="500" fill="hold"/>
                                        <p:tgtEl>
                                          <p:spTgt spid="24"/>
                                        </p:tgtEl>
                                        <p:attrNameLst>
                                          <p:attrName>ppt_h</p:attrName>
                                        </p:attrNameLst>
                                      </p:cBhvr>
                                      <p:tavLst>
                                        <p:tav tm="0">
                                          <p:val>
                                            <p:fltVal val="0"/>
                                          </p:val>
                                        </p:tav>
                                        <p:tav tm="100000">
                                          <p:val>
                                            <p:strVal val="#ppt_h"/>
                                          </p:val>
                                        </p:tav>
                                      </p:tavLst>
                                    </p:anim>
                                  </p:childTnLst>
                                </p:cTn>
                              </p:par>
                              <p:par>
                                <p:cTn id="290" presetID="23" presetClass="entr" presetSubtype="16" fill="hold" grpId="2" nodeType="withEffect">
                                  <p:stCondLst>
                                    <p:cond delay="0"/>
                                  </p:stCondLst>
                                  <p:childTnLst>
                                    <p:set>
                                      <p:cBhvr>
                                        <p:cTn id="291" dur="1" fill="hold">
                                          <p:stCondLst>
                                            <p:cond delay="0"/>
                                          </p:stCondLst>
                                        </p:cTn>
                                        <p:tgtEl>
                                          <p:spTgt spid="28"/>
                                        </p:tgtEl>
                                        <p:attrNameLst>
                                          <p:attrName>style.visibility</p:attrName>
                                        </p:attrNameLst>
                                      </p:cBhvr>
                                      <p:to>
                                        <p:strVal val="visible"/>
                                      </p:to>
                                    </p:set>
                                    <p:anim calcmode="lin" valueType="num">
                                      <p:cBhvr>
                                        <p:cTn id="292" dur="500" fill="hold"/>
                                        <p:tgtEl>
                                          <p:spTgt spid="28"/>
                                        </p:tgtEl>
                                        <p:attrNameLst>
                                          <p:attrName>ppt_w</p:attrName>
                                        </p:attrNameLst>
                                      </p:cBhvr>
                                      <p:tavLst>
                                        <p:tav tm="0">
                                          <p:val>
                                            <p:fltVal val="0"/>
                                          </p:val>
                                        </p:tav>
                                        <p:tav tm="100000">
                                          <p:val>
                                            <p:strVal val="#ppt_w"/>
                                          </p:val>
                                        </p:tav>
                                      </p:tavLst>
                                    </p:anim>
                                    <p:anim calcmode="lin" valueType="num">
                                      <p:cBhvr>
                                        <p:cTn id="293"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94" fill="hold">
                      <p:stCondLst>
                        <p:cond delay="indefinite"/>
                      </p:stCondLst>
                      <p:childTnLst>
                        <p:par>
                          <p:cTn id="295" fill="hold">
                            <p:stCondLst>
                              <p:cond delay="0"/>
                            </p:stCondLst>
                            <p:childTnLst>
                              <p:par>
                                <p:cTn id="296" presetID="1" presetClass="exit" presetSubtype="0" fill="hold" grpId="3" nodeType="clickEffect">
                                  <p:stCondLst>
                                    <p:cond delay="0"/>
                                  </p:stCondLst>
                                  <p:childTnLst>
                                    <p:set>
                                      <p:cBhvr>
                                        <p:cTn id="297" dur="1" fill="hold">
                                          <p:stCondLst>
                                            <p:cond delay="0"/>
                                          </p:stCondLst>
                                        </p:cTn>
                                        <p:tgtEl>
                                          <p:spTgt spid="21"/>
                                        </p:tgtEl>
                                        <p:attrNameLst>
                                          <p:attrName>style.visibility</p:attrName>
                                        </p:attrNameLst>
                                      </p:cBhvr>
                                      <p:to>
                                        <p:strVal val="hidden"/>
                                      </p:to>
                                    </p:set>
                                  </p:childTnLst>
                                </p:cTn>
                              </p:par>
                              <p:par>
                                <p:cTn id="298" presetID="1" presetClass="exit" presetSubtype="0" fill="hold" grpId="3" nodeType="withEffect">
                                  <p:stCondLst>
                                    <p:cond delay="0"/>
                                  </p:stCondLst>
                                  <p:childTnLst>
                                    <p:set>
                                      <p:cBhvr>
                                        <p:cTn id="299" dur="1" fill="hold">
                                          <p:stCondLst>
                                            <p:cond delay="0"/>
                                          </p:stCondLst>
                                        </p:cTn>
                                        <p:tgtEl>
                                          <p:spTgt spid="28"/>
                                        </p:tgtEl>
                                        <p:attrNameLst>
                                          <p:attrName>style.visibility</p:attrName>
                                        </p:attrNameLst>
                                      </p:cBhvr>
                                      <p:to>
                                        <p:strVal val="hidden"/>
                                      </p:to>
                                    </p:set>
                                  </p:childTnLst>
                                </p:cTn>
                              </p:par>
                              <p:par>
                                <p:cTn id="300" presetID="1" presetClass="exit" presetSubtype="0" fill="hold" grpId="3" nodeType="withEffect">
                                  <p:stCondLst>
                                    <p:cond delay="0"/>
                                  </p:stCondLst>
                                  <p:childTnLst>
                                    <p:set>
                                      <p:cBhvr>
                                        <p:cTn id="301" dur="1" fill="hold">
                                          <p:stCondLst>
                                            <p:cond delay="0"/>
                                          </p:stCondLst>
                                        </p:cTn>
                                        <p:tgtEl>
                                          <p:spTgt spid="24"/>
                                        </p:tgtEl>
                                        <p:attrNameLst>
                                          <p:attrName>style.visibility</p:attrName>
                                        </p:attrNameLst>
                                      </p:cBhvr>
                                      <p:to>
                                        <p:strVal val="hidden"/>
                                      </p:to>
                                    </p:set>
                                  </p:childTnLst>
                                </p:cTn>
                              </p:par>
                              <p:par>
                                <p:cTn id="302" presetID="1" presetClass="exit" presetSubtype="0" fill="hold" grpId="3" nodeType="withEffect">
                                  <p:stCondLst>
                                    <p:cond delay="0"/>
                                  </p:stCondLst>
                                  <p:childTnLst>
                                    <p:set>
                                      <p:cBhvr>
                                        <p:cTn id="303" dur="1" fill="hold">
                                          <p:stCondLst>
                                            <p:cond delay="0"/>
                                          </p:stCondLst>
                                        </p:cTn>
                                        <p:tgtEl>
                                          <p:spTgt spid="25"/>
                                        </p:tgtEl>
                                        <p:attrNameLst>
                                          <p:attrName>style.visibility</p:attrName>
                                        </p:attrNameLst>
                                      </p:cBhvr>
                                      <p:to>
                                        <p:strVal val="hidden"/>
                                      </p:to>
                                    </p:set>
                                  </p:childTnLst>
                                </p:cTn>
                              </p:par>
                              <p:par>
                                <p:cTn id="304" presetID="1" presetClass="exit" presetSubtype="0" fill="hold" grpId="3" nodeType="withEffect">
                                  <p:stCondLst>
                                    <p:cond delay="0"/>
                                  </p:stCondLst>
                                  <p:childTnLst>
                                    <p:set>
                                      <p:cBhvr>
                                        <p:cTn id="305" dur="1" fill="hold">
                                          <p:stCondLst>
                                            <p:cond delay="0"/>
                                          </p:stCondLst>
                                        </p:cTn>
                                        <p:tgtEl>
                                          <p:spTgt spid="26"/>
                                        </p:tgtEl>
                                        <p:attrNameLst>
                                          <p:attrName>style.visibility</p:attrName>
                                        </p:attrNameLst>
                                      </p:cBhvr>
                                      <p:to>
                                        <p:strVal val="hidden"/>
                                      </p:to>
                                    </p:set>
                                  </p:childTnLst>
                                </p:cTn>
                              </p:par>
                              <p:par>
                                <p:cTn id="306" presetID="1" presetClass="exit" presetSubtype="0" fill="hold" grpId="3" nodeType="withEffect">
                                  <p:stCondLst>
                                    <p:cond delay="0"/>
                                  </p:stCondLst>
                                  <p:childTnLst>
                                    <p:set>
                                      <p:cBhvr>
                                        <p:cTn id="307" dur="1" fill="hold">
                                          <p:stCondLst>
                                            <p:cond delay="0"/>
                                          </p:stCondLst>
                                        </p:cTn>
                                        <p:tgtEl>
                                          <p:spTgt spid="27"/>
                                        </p:tgtEl>
                                        <p:attrNameLst>
                                          <p:attrName>style.visibility</p:attrName>
                                        </p:attrNameLst>
                                      </p:cBhvr>
                                      <p:to>
                                        <p:strVal val="hidden"/>
                                      </p:to>
                                    </p:set>
                                  </p:childTnLst>
                                </p:cTn>
                              </p:par>
                            </p:childTnLst>
                          </p:cTn>
                        </p:par>
                        <p:par>
                          <p:cTn id="308" fill="hold">
                            <p:stCondLst>
                              <p:cond delay="0"/>
                            </p:stCondLst>
                            <p:childTnLst>
                              <p:par>
                                <p:cTn id="309" presetID="54" presetClass="entr" presetSubtype="0" accel="100000" fill="hold" nodeType="afterEffect">
                                  <p:stCondLst>
                                    <p:cond delay="0"/>
                                  </p:stCondLst>
                                  <p:childTnLst>
                                    <p:set>
                                      <p:cBhvr>
                                        <p:cTn id="310" dur="1" fill="hold">
                                          <p:stCondLst>
                                            <p:cond delay="0"/>
                                          </p:stCondLst>
                                        </p:cTn>
                                        <p:tgtEl>
                                          <p:spTgt spid="9">
                                            <p:txEl>
                                              <p:pRg st="6" end="6"/>
                                            </p:txEl>
                                          </p:spTgt>
                                        </p:tgtEl>
                                        <p:attrNameLst>
                                          <p:attrName>style.visibility</p:attrName>
                                        </p:attrNameLst>
                                      </p:cBhvr>
                                      <p:to>
                                        <p:strVal val="visible"/>
                                      </p:to>
                                    </p:set>
                                    <p:anim calcmode="lin" valueType="num">
                                      <p:cBhvr>
                                        <p:cTn id="311" dur="500" fill="hold"/>
                                        <p:tgtEl>
                                          <p:spTgt spid="9">
                                            <p:txEl>
                                              <p:pRg st="6" end="6"/>
                                            </p:txEl>
                                          </p:spTgt>
                                        </p:tgtEl>
                                        <p:attrNameLst>
                                          <p:attrName>ppt_w</p:attrName>
                                        </p:attrNameLst>
                                      </p:cBhvr>
                                      <p:tavLst>
                                        <p:tav tm="0">
                                          <p:val>
                                            <p:strVal val="#ppt_w*0.05"/>
                                          </p:val>
                                        </p:tav>
                                        <p:tav tm="100000">
                                          <p:val>
                                            <p:strVal val="#ppt_w"/>
                                          </p:val>
                                        </p:tav>
                                      </p:tavLst>
                                    </p:anim>
                                    <p:anim calcmode="lin" valueType="num">
                                      <p:cBhvr>
                                        <p:cTn id="312" dur="500" fill="hold"/>
                                        <p:tgtEl>
                                          <p:spTgt spid="9">
                                            <p:txEl>
                                              <p:pRg st="6" end="6"/>
                                            </p:txEl>
                                          </p:spTgt>
                                        </p:tgtEl>
                                        <p:attrNameLst>
                                          <p:attrName>ppt_h</p:attrName>
                                        </p:attrNameLst>
                                      </p:cBhvr>
                                      <p:tavLst>
                                        <p:tav tm="0">
                                          <p:val>
                                            <p:strVal val="#ppt_h"/>
                                          </p:val>
                                        </p:tav>
                                        <p:tav tm="100000">
                                          <p:val>
                                            <p:strVal val="#ppt_h"/>
                                          </p:val>
                                        </p:tav>
                                      </p:tavLst>
                                    </p:anim>
                                    <p:anim calcmode="lin" valueType="num">
                                      <p:cBhvr>
                                        <p:cTn id="313" dur="5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314" dur="500" fill="hold"/>
                                        <p:tgtEl>
                                          <p:spTgt spid="9">
                                            <p:txEl>
                                              <p:pRg st="6" end="6"/>
                                            </p:txEl>
                                          </p:spTgt>
                                        </p:tgtEl>
                                        <p:attrNameLst>
                                          <p:attrName>ppt_y</p:attrName>
                                        </p:attrNameLst>
                                      </p:cBhvr>
                                      <p:tavLst>
                                        <p:tav tm="0">
                                          <p:val>
                                            <p:strVal val="#ppt_y"/>
                                          </p:val>
                                        </p:tav>
                                        <p:tav tm="100000">
                                          <p:val>
                                            <p:strVal val="#ppt_y"/>
                                          </p:val>
                                        </p:tav>
                                      </p:tavLst>
                                    </p:anim>
                                    <p:animEffect transition="in" filter="fade">
                                      <p:cBhvr>
                                        <p:cTn id="315" dur="500"/>
                                        <p:tgtEl>
                                          <p:spTgt spid="9">
                                            <p:txEl>
                                              <p:pRg st="6" end="6"/>
                                            </p:txEl>
                                          </p:spTgt>
                                        </p:tgtEl>
                                      </p:cBhvr>
                                    </p:animEffect>
                                  </p:childTnLst>
                                </p:cTn>
                              </p:par>
                            </p:childTnLst>
                          </p:cTn>
                        </p:par>
                        <p:par>
                          <p:cTn id="316" fill="hold">
                            <p:stCondLst>
                              <p:cond delay="500"/>
                            </p:stCondLst>
                            <p:childTnLst>
                              <p:par>
                                <p:cTn id="317" presetID="23" presetClass="entr" presetSubtype="16" fill="hold" nodeType="afterEffect">
                                  <p:stCondLst>
                                    <p:cond delay="0"/>
                                  </p:stCondLst>
                                  <p:childTnLst>
                                    <p:set>
                                      <p:cBhvr>
                                        <p:cTn id="318" dur="1" fill="hold">
                                          <p:stCondLst>
                                            <p:cond delay="0"/>
                                          </p:stCondLst>
                                        </p:cTn>
                                        <p:tgtEl>
                                          <p:spTgt spid="53"/>
                                        </p:tgtEl>
                                        <p:attrNameLst>
                                          <p:attrName>style.visibility</p:attrName>
                                        </p:attrNameLst>
                                      </p:cBhvr>
                                      <p:to>
                                        <p:strVal val="visible"/>
                                      </p:to>
                                    </p:set>
                                    <p:anim calcmode="lin" valueType="num">
                                      <p:cBhvr>
                                        <p:cTn id="319" dur="500" fill="hold"/>
                                        <p:tgtEl>
                                          <p:spTgt spid="53"/>
                                        </p:tgtEl>
                                        <p:attrNameLst>
                                          <p:attrName>ppt_w</p:attrName>
                                        </p:attrNameLst>
                                      </p:cBhvr>
                                      <p:tavLst>
                                        <p:tav tm="0">
                                          <p:val>
                                            <p:fltVal val="0"/>
                                          </p:val>
                                        </p:tav>
                                        <p:tav tm="100000">
                                          <p:val>
                                            <p:strVal val="#ppt_w"/>
                                          </p:val>
                                        </p:tav>
                                      </p:tavLst>
                                    </p:anim>
                                    <p:anim calcmode="lin" valueType="num">
                                      <p:cBhvr>
                                        <p:cTn id="320" dur="500" fill="hold"/>
                                        <p:tgtEl>
                                          <p:spTgt spid="53"/>
                                        </p:tgtEl>
                                        <p:attrNameLst>
                                          <p:attrName>ppt_h</p:attrName>
                                        </p:attrNameLst>
                                      </p:cBhvr>
                                      <p:tavLst>
                                        <p:tav tm="0">
                                          <p:val>
                                            <p:fltVal val="0"/>
                                          </p:val>
                                        </p:tav>
                                        <p:tav tm="100000">
                                          <p:val>
                                            <p:strVal val="#ppt_h"/>
                                          </p:val>
                                        </p:tav>
                                      </p:tavLst>
                                    </p:anim>
                                  </p:childTnLst>
                                </p:cTn>
                              </p:par>
                              <p:par>
                                <p:cTn id="321" presetID="23" presetClass="entr" presetSubtype="16" fill="hold" nodeType="withEffect">
                                  <p:stCondLst>
                                    <p:cond delay="0"/>
                                  </p:stCondLst>
                                  <p:childTnLst>
                                    <p:set>
                                      <p:cBhvr>
                                        <p:cTn id="322" dur="1" fill="hold">
                                          <p:stCondLst>
                                            <p:cond delay="0"/>
                                          </p:stCondLst>
                                        </p:cTn>
                                        <p:tgtEl>
                                          <p:spTgt spid="61"/>
                                        </p:tgtEl>
                                        <p:attrNameLst>
                                          <p:attrName>style.visibility</p:attrName>
                                        </p:attrNameLst>
                                      </p:cBhvr>
                                      <p:to>
                                        <p:strVal val="visible"/>
                                      </p:to>
                                    </p:set>
                                    <p:anim calcmode="lin" valueType="num">
                                      <p:cBhvr>
                                        <p:cTn id="323" dur="500" fill="hold"/>
                                        <p:tgtEl>
                                          <p:spTgt spid="61"/>
                                        </p:tgtEl>
                                        <p:attrNameLst>
                                          <p:attrName>ppt_w</p:attrName>
                                        </p:attrNameLst>
                                      </p:cBhvr>
                                      <p:tavLst>
                                        <p:tav tm="0">
                                          <p:val>
                                            <p:fltVal val="0"/>
                                          </p:val>
                                        </p:tav>
                                        <p:tav tm="100000">
                                          <p:val>
                                            <p:strVal val="#ppt_w"/>
                                          </p:val>
                                        </p:tav>
                                      </p:tavLst>
                                    </p:anim>
                                    <p:anim calcmode="lin" valueType="num">
                                      <p:cBhvr>
                                        <p:cTn id="324" dur="500" fill="hold"/>
                                        <p:tgtEl>
                                          <p:spTgt spid="61"/>
                                        </p:tgtEl>
                                        <p:attrNameLst>
                                          <p:attrName>ppt_h</p:attrName>
                                        </p:attrNameLst>
                                      </p:cBhvr>
                                      <p:tavLst>
                                        <p:tav tm="0">
                                          <p:val>
                                            <p:fltVal val="0"/>
                                          </p:val>
                                        </p:tav>
                                        <p:tav tm="100000">
                                          <p:val>
                                            <p:strVal val="#ppt_h"/>
                                          </p:val>
                                        </p:tav>
                                      </p:tavLst>
                                    </p:anim>
                                  </p:childTnLst>
                                </p:cTn>
                              </p:par>
                              <p:par>
                                <p:cTn id="325" presetID="23" presetClass="entr" presetSubtype="16" fill="hold" nodeType="withEffect">
                                  <p:stCondLst>
                                    <p:cond delay="0"/>
                                  </p:stCondLst>
                                  <p:childTnLst>
                                    <p:set>
                                      <p:cBhvr>
                                        <p:cTn id="326" dur="1" fill="hold">
                                          <p:stCondLst>
                                            <p:cond delay="0"/>
                                          </p:stCondLst>
                                        </p:cTn>
                                        <p:tgtEl>
                                          <p:spTgt spid="35"/>
                                        </p:tgtEl>
                                        <p:attrNameLst>
                                          <p:attrName>style.visibility</p:attrName>
                                        </p:attrNameLst>
                                      </p:cBhvr>
                                      <p:to>
                                        <p:strVal val="visible"/>
                                      </p:to>
                                    </p:set>
                                    <p:anim calcmode="lin" valueType="num">
                                      <p:cBhvr>
                                        <p:cTn id="327" dur="500" fill="hold"/>
                                        <p:tgtEl>
                                          <p:spTgt spid="35"/>
                                        </p:tgtEl>
                                        <p:attrNameLst>
                                          <p:attrName>ppt_w</p:attrName>
                                        </p:attrNameLst>
                                      </p:cBhvr>
                                      <p:tavLst>
                                        <p:tav tm="0">
                                          <p:val>
                                            <p:fltVal val="0"/>
                                          </p:val>
                                        </p:tav>
                                        <p:tav tm="100000">
                                          <p:val>
                                            <p:strVal val="#ppt_w"/>
                                          </p:val>
                                        </p:tav>
                                      </p:tavLst>
                                    </p:anim>
                                    <p:anim calcmode="lin" valueType="num">
                                      <p:cBhvr>
                                        <p:cTn id="328" dur="500" fill="hold"/>
                                        <p:tgtEl>
                                          <p:spTgt spid="35"/>
                                        </p:tgtEl>
                                        <p:attrNameLst>
                                          <p:attrName>ppt_h</p:attrName>
                                        </p:attrNameLst>
                                      </p:cBhvr>
                                      <p:tavLst>
                                        <p:tav tm="0">
                                          <p:val>
                                            <p:fltVal val="0"/>
                                          </p:val>
                                        </p:tav>
                                        <p:tav tm="100000">
                                          <p:val>
                                            <p:strVal val="#ppt_h"/>
                                          </p:val>
                                        </p:tav>
                                      </p:tavLst>
                                    </p:anim>
                                  </p:childTnLst>
                                </p:cTn>
                              </p:par>
                              <p:par>
                                <p:cTn id="329" presetID="23" presetClass="entr" presetSubtype="16" fill="hold" nodeType="withEffect">
                                  <p:stCondLst>
                                    <p:cond delay="0"/>
                                  </p:stCondLst>
                                  <p:childTnLst>
                                    <p:set>
                                      <p:cBhvr>
                                        <p:cTn id="330" dur="1" fill="hold">
                                          <p:stCondLst>
                                            <p:cond delay="0"/>
                                          </p:stCondLst>
                                        </p:cTn>
                                        <p:tgtEl>
                                          <p:spTgt spid="30"/>
                                        </p:tgtEl>
                                        <p:attrNameLst>
                                          <p:attrName>style.visibility</p:attrName>
                                        </p:attrNameLst>
                                      </p:cBhvr>
                                      <p:to>
                                        <p:strVal val="visible"/>
                                      </p:to>
                                    </p:set>
                                    <p:anim calcmode="lin" valueType="num">
                                      <p:cBhvr>
                                        <p:cTn id="331" dur="500" fill="hold"/>
                                        <p:tgtEl>
                                          <p:spTgt spid="30"/>
                                        </p:tgtEl>
                                        <p:attrNameLst>
                                          <p:attrName>ppt_w</p:attrName>
                                        </p:attrNameLst>
                                      </p:cBhvr>
                                      <p:tavLst>
                                        <p:tav tm="0">
                                          <p:val>
                                            <p:fltVal val="0"/>
                                          </p:val>
                                        </p:tav>
                                        <p:tav tm="100000">
                                          <p:val>
                                            <p:strVal val="#ppt_w"/>
                                          </p:val>
                                        </p:tav>
                                      </p:tavLst>
                                    </p:anim>
                                    <p:anim calcmode="lin" valueType="num">
                                      <p:cBhvr>
                                        <p:cTn id="332" dur="500" fill="hold"/>
                                        <p:tgtEl>
                                          <p:spTgt spid="30"/>
                                        </p:tgtEl>
                                        <p:attrNameLst>
                                          <p:attrName>ppt_h</p:attrName>
                                        </p:attrNameLst>
                                      </p:cBhvr>
                                      <p:tavLst>
                                        <p:tav tm="0">
                                          <p:val>
                                            <p:fltVal val="0"/>
                                          </p:val>
                                        </p:tav>
                                        <p:tav tm="100000">
                                          <p:val>
                                            <p:strVal val="#ppt_h"/>
                                          </p:val>
                                        </p:tav>
                                      </p:tavLst>
                                    </p:anim>
                                  </p:childTnLst>
                                </p:cTn>
                              </p:par>
                              <p:par>
                                <p:cTn id="333" presetID="23" presetClass="entr" presetSubtype="16" fill="hold" nodeType="withEffect">
                                  <p:stCondLst>
                                    <p:cond delay="0"/>
                                  </p:stCondLst>
                                  <p:childTnLst>
                                    <p:set>
                                      <p:cBhvr>
                                        <p:cTn id="334" dur="1" fill="hold">
                                          <p:stCondLst>
                                            <p:cond delay="0"/>
                                          </p:stCondLst>
                                        </p:cTn>
                                        <p:tgtEl>
                                          <p:spTgt spid="37"/>
                                        </p:tgtEl>
                                        <p:attrNameLst>
                                          <p:attrName>style.visibility</p:attrName>
                                        </p:attrNameLst>
                                      </p:cBhvr>
                                      <p:to>
                                        <p:strVal val="visible"/>
                                      </p:to>
                                    </p:set>
                                    <p:anim calcmode="lin" valueType="num">
                                      <p:cBhvr>
                                        <p:cTn id="335" dur="500" fill="hold"/>
                                        <p:tgtEl>
                                          <p:spTgt spid="37"/>
                                        </p:tgtEl>
                                        <p:attrNameLst>
                                          <p:attrName>ppt_w</p:attrName>
                                        </p:attrNameLst>
                                      </p:cBhvr>
                                      <p:tavLst>
                                        <p:tav tm="0">
                                          <p:val>
                                            <p:fltVal val="0"/>
                                          </p:val>
                                        </p:tav>
                                        <p:tav tm="100000">
                                          <p:val>
                                            <p:strVal val="#ppt_w"/>
                                          </p:val>
                                        </p:tav>
                                      </p:tavLst>
                                    </p:anim>
                                    <p:anim calcmode="lin" valueType="num">
                                      <p:cBhvr>
                                        <p:cTn id="336" dur="500" fill="hold"/>
                                        <p:tgtEl>
                                          <p:spTgt spid="37"/>
                                        </p:tgtEl>
                                        <p:attrNameLst>
                                          <p:attrName>ppt_h</p:attrName>
                                        </p:attrNameLst>
                                      </p:cBhvr>
                                      <p:tavLst>
                                        <p:tav tm="0">
                                          <p:val>
                                            <p:fltVal val="0"/>
                                          </p:val>
                                        </p:tav>
                                        <p:tav tm="100000">
                                          <p:val>
                                            <p:strVal val="#ppt_h"/>
                                          </p:val>
                                        </p:tav>
                                      </p:tavLst>
                                    </p:anim>
                                  </p:childTnLst>
                                </p:cTn>
                              </p:par>
                              <p:par>
                                <p:cTn id="337" presetID="23" presetClass="entr" presetSubtype="16" fill="hold" nodeType="withEffect">
                                  <p:stCondLst>
                                    <p:cond delay="0"/>
                                  </p:stCondLst>
                                  <p:childTnLst>
                                    <p:set>
                                      <p:cBhvr>
                                        <p:cTn id="338" dur="1" fill="hold">
                                          <p:stCondLst>
                                            <p:cond delay="0"/>
                                          </p:stCondLst>
                                        </p:cTn>
                                        <p:tgtEl>
                                          <p:spTgt spid="40"/>
                                        </p:tgtEl>
                                        <p:attrNameLst>
                                          <p:attrName>style.visibility</p:attrName>
                                        </p:attrNameLst>
                                      </p:cBhvr>
                                      <p:to>
                                        <p:strVal val="visible"/>
                                      </p:to>
                                    </p:set>
                                    <p:anim calcmode="lin" valueType="num">
                                      <p:cBhvr>
                                        <p:cTn id="339" dur="500" fill="hold"/>
                                        <p:tgtEl>
                                          <p:spTgt spid="40"/>
                                        </p:tgtEl>
                                        <p:attrNameLst>
                                          <p:attrName>ppt_w</p:attrName>
                                        </p:attrNameLst>
                                      </p:cBhvr>
                                      <p:tavLst>
                                        <p:tav tm="0">
                                          <p:val>
                                            <p:fltVal val="0"/>
                                          </p:val>
                                        </p:tav>
                                        <p:tav tm="100000">
                                          <p:val>
                                            <p:strVal val="#ppt_w"/>
                                          </p:val>
                                        </p:tav>
                                      </p:tavLst>
                                    </p:anim>
                                    <p:anim calcmode="lin" valueType="num">
                                      <p:cBhvr>
                                        <p:cTn id="340" dur="500" fill="hold"/>
                                        <p:tgtEl>
                                          <p:spTgt spid="40"/>
                                        </p:tgtEl>
                                        <p:attrNameLst>
                                          <p:attrName>ppt_h</p:attrName>
                                        </p:attrNameLst>
                                      </p:cBhvr>
                                      <p:tavLst>
                                        <p:tav tm="0">
                                          <p:val>
                                            <p:fltVal val="0"/>
                                          </p:val>
                                        </p:tav>
                                        <p:tav tm="100000">
                                          <p:val>
                                            <p:strVal val="#ppt_h"/>
                                          </p:val>
                                        </p:tav>
                                      </p:tavLst>
                                    </p:anim>
                                  </p:childTnLst>
                                </p:cTn>
                              </p:par>
                              <p:par>
                                <p:cTn id="341" presetID="23" presetClass="entr" presetSubtype="16" fill="hold" nodeType="withEffect">
                                  <p:stCondLst>
                                    <p:cond delay="0"/>
                                  </p:stCondLst>
                                  <p:childTnLst>
                                    <p:set>
                                      <p:cBhvr>
                                        <p:cTn id="342" dur="1" fill="hold">
                                          <p:stCondLst>
                                            <p:cond delay="0"/>
                                          </p:stCondLst>
                                        </p:cTn>
                                        <p:tgtEl>
                                          <p:spTgt spid="39"/>
                                        </p:tgtEl>
                                        <p:attrNameLst>
                                          <p:attrName>style.visibility</p:attrName>
                                        </p:attrNameLst>
                                      </p:cBhvr>
                                      <p:to>
                                        <p:strVal val="visible"/>
                                      </p:to>
                                    </p:set>
                                    <p:anim calcmode="lin" valueType="num">
                                      <p:cBhvr>
                                        <p:cTn id="343" dur="500" fill="hold"/>
                                        <p:tgtEl>
                                          <p:spTgt spid="39"/>
                                        </p:tgtEl>
                                        <p:attrNameLst>
                                          <p:attrName>ppt_w</p:attrName>
                                        </p:attrNameLst>
                                      </p:cBhvr>
                                      <p:tavLst>
                                        <p:tav tm="0">
                                          <p:val>
                                            <p:fltVal val="0"/>
                                          </p:val>
                                        </p:tav>
                                        <p:tav tm="100000">
                                          <p:val>
                                            <p:strVal val="#ppt_w"/>
                                          </p:val>
                                        </p:tav>
                                      </p:tavLst>
                                    </p:anim>
                                    <p:anim calcmode="lin" valueType="num">
                                      <p:cBhvr>
                                        <p:cTn id="344" dur="500" fill="hold"/>
                                        <p:tgtEl>
                                          <p:spTgt spid="39"/>
                                        </p:tgtEl>
                                        <p:attrNameLst>
                                          <p:attrName>ppt_h</p:attrName>
                                        </p:attrNameLst>
                                      </p:cBhvr>
                                      <p:tavLst>
                                        <p:tav tm="0">
                                          <p:val>
                                            <p:fltVal val="0"/>
                                          </p:val>
                                        </p:tav>
                                        <p:tav tm="100000">
                                          <p:val>
                                            <p:strVal val="#ppt_h"/>
                                          </p:val>
                                        </p:tav>
                                      </p:tavLst>
                                    </p:anim>
                                  </p:childTnLst>
                                </p:cTn>
                              </p:par>
                              <p:par>
                                <p:cTn id="345" presetID="23" presetClass="entr" presetSubtype="16" fill="hold" nodeType="withEffect">
                                  <p:stCondLst>
                                    <p:cond delay="0"/>
                                  </p:stCondLst>
                                  <p:childTnLst>
                                    <p:set>
                                      <p:cBhvr>
                                        <p:cTn id="346" dur="1" fill="hold">
                                          <p:stCondLst>
                                            <p:cond delay="0"/>
                                          </p:stCondLst>
                                        </p:cTn>
                                        <p:tgtEl>
                                          <p:spTgt spid="43"/>
                                        </p:tgtEl>
                                        <p:attrNameLst>
                                          <p:attrName>style.visibility</p:attrName>
                                        </p:attrNameLst>
                                      </p:cBhvr>
                                      <p:to>
                                        <p:strVal val="visible"/>
                                      </p:to>
                                    </p:set>
                                    <p:anim calcmode="lin" valueType="num">
                                      <p:cBhvr>
                                        <p:cTn id="347" dur="500" fill="hold"/>
                                        <p:tgtEl>
                                          <p:spTgt spid="43"/>
                                        </p:tgtEl>
                                        <p:attrNameLst>
                                          <p:attrName>ppt_w</p:attrName>
                                        </p:attrNameLst>
                                      </p:cBhvr>
                                      <p:tavLst>
                                        <p:tav tm="0">
                                          <p:val>
                                            <p:fltVal val="0"/>
                                          </p:val>
                                        </p:tav>
                                        <p:tav tm="100000">
                                          <p:val>
                                            <p:strVal val="#ppt_w"/>
                                          </p:val>
                                        </p:tav>
                                      </p:tavLst>
                                    </p:anim>
                                    <p:anim calcmode="lin" valueType="num">
                                      <p:cBhvr>
                                        <p:cTn id="348" dur="500" fill="hold"/>
                                        <p:tgtEl>
                                          <p:spTgt spid="43"/>
                                        </p:tgtEl>
                                        <p:attrNameLst>
                                          <p:attrName>ppt_h</p:attrName>
                                        </p:attrNameLst>
                                      </p:cBhvr>
                                      <p:tavLst>
                                        <p:tav tm="0">
                                          <p:val>
                                            <p:fltVal val="0"/>
                                          </p:val>
                                        </p:tav>
                                        <p:tav tm="100000">
                                          <p:val>
                                            <p:strVal val="#ppt_h"/>
                                          </p:val>
                                        </p:tav>
                                      </p:tavLst>
                                    </p:anim>
                                  </p:childTnLst>
                                </p:cTn>
                              </p:par>
                              <p:par>
                                <p:cTn id="349" presetID="23" presetClass="entr" presetSubtype="16" fill="hold" nodeType="withEffect">
                                  <p:stCondLst>
                                    <p:cond delay="0"/>
                                  </p:stCondLst>
                                  <p:childTnLst>
                                    <p:set>
                                      <p:cBhvr>
                                        <p:cTn id="350" dur="1" fill="hold">
                                          <p:stCondLst>
                                            <p:cond delay="0"/>
                                          </p:stCondLst>
                                        </p:cTn>
                                        <p:tgtEl>
                                          <p:spTgt spid="44"/>
                                        </p:tgtEl>
                                        <p:attrNameLst>
                                          <p:attrName>style.visibility</p:attrName>
                                        </p:attrNameLst>
                                      </p:cBhvr>
                                      <p:to>
                                        <p:strVal val="visible"/>
                                      </p:to>
                                    </p:set>
                                    <p:anim calcmode="lin" valueType="num">
                                      <p:cBhvr>
                                        <p:cTn id="351" dur="500" fill="hold"/>
                                        <p:tgtEl>
                                          <p:spTgt spid="44"/>
                                        </p:tgtEl>
                                        <p:attrNameLst>
                                          <p:attrName>ppt_w</p:attrName>
                                        </p:attrNameLst>
                                      </p:cBhvr>
                                      <p:tavLst>
                                        <p:tav tm="0">
                                          <p:val>
                                            <p:fltVal val="0"/>
                                          </p:val>
                                        </p:tav>
                                        <p:tav tm="100000">
                                          <p:val>
                                            <p:strVal val="#ppt_w"/>
                                          </p:val>
                                        </p:tav>
                                      </p:tavLst>
                                    </p:anim>
                                    <p:anim calcmode="lin" valueType="num">
                                      <p:cBhvr>
                                        <p:cTn id="352" dur="500" fill="hold"/>
                                        <p:tgtEl>
                                          <p:spTgt spid="44"/>
                                        </p:tgtEl>
                                        <p:attrNameLst>
                                          <p:attrName>ppt_h</p:attrName>
                                        </p:attrNameLst>
                                      </p:cBhvr>
                                      <p:tavLst>
                                        <p:tav tm="0">
                                          <p:val>
                                            <p:fltVal val="0"/>
                                          </p:val>
                                        </p:tav>
                                        <p:tav tm="100000">
                                          <p:val>
                                            <p:strVal val="#ppt_h"/>
                                          </p:val>
                                        </p:tav>
                                      </p:tavLst>
                                    </p:anim>
                                  </p:childTnLst>
                                </p:cTn>
                              </p:par>
                              <p:par>
                                <p:cTn id="353" presetID="23" presetClass="entr" presetSubtype="16" fill="hold" nodeType="withEffect">
                                  <p:stCondLst>
                                    <p:cond delay="0"/>
                                  </p:stCondLst>
                                  <p:childTnLst>
                                    <p:set>
                                      <p:cBhvr>
                                        <p:cTn id="354" dur="1" fill="hold">
                                          <p:stCondLst>
                                            <p:cond delay="0"/>
                                          </p:stCondLst>
                                        </p:cTn>
                                        <p:tgtEl>
                                          <p:spTgt spid="42"/>
                                        </p:tgtEl>
                                        <p:attrNameLst>
                                          <p:attrName>style.visibility</p:attrName>
                                        </p:attrNameLst>
                                      </p:cBhvr>
                                      <p:to>
                                        <p:strVal val="visible"/>
                                      </p:to>
                                    </p:set>
                                    <p:anim calcmode="lin" valueType="num">
                                      <p:cBhvr>
                                        <p:cTn id="355" dur="500" fill="hold"/>
                                        <p:tgtEl>
                                          <p:spTgt spid="42"/>
                                        </p:tgtEl>
                                        <p:attrNameLst>
                                          <p:attrName>ppt_w</p:attrName>
                                        </p:attrNameLst>
                                      </p:cBhvr>
                                      <p:tavLst>
                                        <p:tav tm="0">
                                          <p:val>
                                            <p:fltVal val="0"/>
                                          </p:val>
                                        </p:tav>
                                        <p:tav tm="100000">
                                          <p:val>
                                            <p:strVal val="#ppt_w"/>
                                          </p:val>
                                        </p:tav>
                                      </p:tavLst>
                                    </p:anim>
                                    <p:anim calcmode="lin" valueType="num">
                                      <p:cBhvr>
                                        <p:cTn id="356" dur="500" fill="hold"/>
                                        <p:tgtEl>
                                          <p:spTgt spid="42"/>
                                        </p:tgtEl>
                                        <p:attrNameLst>
                                          <p:attrName>ppt_h</p:attrName>
                                        </p:attrNameLst>
                                      </p:cBhvr>
                                      <p:tavLst>
                                        <p:tav tm="0">
                                          <p:val>
                                            <p:fltVal val="0"/>
                                          </p:val>
                                        </p:tav>
                                        <p:tav tm="100000">
                                          <p:val>
                                            <p:strVal val="#ppt_h"/>
                                          </p:val>
                                        </p:tav>
                                      </p:tavLst>
                                    </p:anim>
                                  </p:childTnLst>
                                </p:cTn>
                              </p:par>
                              <p:par>
                                <p:cTn id="357" presetID="23" presetClass="entr" presetSubtype="16" fill="hold" nodeType="withEffect">
                                  <p:stCondLst>
                                    <p:cond delay="0"/>
                                  </p:stCondLst>
                                  <p:childTnLst>
                                    <p:set>
                                      <p:cBhvr>
                                        <p:cTn id="358" dur="1" fill="hold">
                                          <p:stCondLst>
                                            <p:cond delay="0"/>
                                          </p:stCondLst>
                                        </p:cTn>
                                        <p:tgtEl>
                                          <p:spTgt spid="33"/>
                                        </p:tgtEl>
                                        <p:attrNameLst>
                                          <p:attrName>style.visibility</p:attrName>
                                        </p:attrNameLst>
                                      </p:cBhvr>
                                      <p:to>
                                        <p:strVal val="visible"/>
                                      </p:to>
                                    </p:set>
                                    <p:anim calcmode="lin" valueType="num">
                                      <p:cBhvr>
                                        <p:cTn id="359" dur="500" fill="hold"/>
                                        <p:tgtEl>
                                          <p:spTgt spid="33"/>
                                        </p:tgtEl>
                                        <p:attrNameLst>
                                          <p:attrName>ppt_w</p:attrName>
                                        </p:attrNameLst>
                                      </p:cBhvr>
                                      <p:tavLst>
                                        <p:tav tm="0">
                                          <p:val>
                                            <p:fltVal val="0"/>
                                          </p:val>
                                        </p:tav>
                                        <p:tav tm="100000">
                                          <p:val>
                                            <p:strVal val="#ppt_w"/>
                                          </p:val>
                                        </p:tav>
                                      </p:tavLst>
                                    </p:anim>
                                    <p:anim calcmode="lin" valueType="num">
                                      <p:cBhvr>
                                        <p:cTn id="360" dur="500" fill="hold"/>
                                        <p:tgtEl>
                                          <p:spTgt spid="33"/>
                                        </p:tgtEl>
                                        <p:attrNameLst>
                                          <p:attrName>ppt_h</p:attrName>
                                        </p:attrNameLst>
                                      </p:cBhvr>
                                      <p:tavLst>
                                        <p:tav tm="0">
                                          <p:val>
                                            <p:fltVal val="0"/>
                                          </p:val>
                                        </p:tav>
                                        <p:tav tm="100000">
                                          <p:val>
                                            <p:strVal val="#ppt_h"/>
                                          </p:val>
                                        </p:tav>
                                      </p:tavLst>
                                    </p:anim>
                                  </p:childTnLst>
                                </p:cTn>
                              </p:par>
                              <p:par>
                                <p:cTn id="361" presetID="23" presetClass="entr" presetSubtype="16" fill="hold" nodeType="withEffect">
                                  <p:stCondLst>
                                    <p:cond delay="0"/>
                                  </p:stCondLst>
                                  <p:childTnLst>
                                    <p:set>
                                      <p:cBhvr>
                                        <p:cTn id="362" dur="1" fill="hold">
                                          <p:stCondLst>
                                            <p:cond delay="0"/>
                                          </p:stCondLst>
                                        </p:cTn>
                                        <p:tgtEl>
                                          <p:spTgt spid="49"/>
                                        </p:tgtEl>
                                        <p:attrNameLst>
                                          <p:attrName>style.visibility</p:attrName>
                                        </p:attrNameLst>
                                      </p:cBhvr>
                                      <p:to>
                                        <p:strVal val="visible"/>
                                      </p:to>
                                    </p:set>
                                    <p:anim calcmode="lin" valueType="num">
                                      <p:cBhvr>
                                        <p:cTn id="363" dur="500" fill="hold"/>
                                        <p:tgtEl>
                                          <p:spTgt spid="49"/>
                                        </p:tgtEl>
                                        <p:attrNameLst>
                                          <p:attrName>ppt_w</p:attrName>
                                        </p:attrNameLst>
                                      </p:cBhvr>
                                      <p:tavLst>
                                        <p:tav tm="0">
                                          <p:val>
                                            <p:fltVal val="0"/>
                                          </p:val>
                                        </p:tav>
                                        <p:tav tm="100000">
                                          <p:val>
                                            <p:strVal val="#ppt_w"/>
                                          </p:val>
                                        </p:tav>
                                      </p:tavLst>
                                    </p:anim>
                                    <p:anim calcmode="lin" valueType="num">
                                      <p:cBhvr>
                                        <p:cTn id="364" dur="500" fill="hold"/>
                                        <p:tgtEl>
                                          <p:spTgt spid="49"/>
                                        </p:tgtEl>
                                        <p:attrNameLst>
                                          <p:attrName>ppt_h</p:attrName>
                                        </p:attrNameLst>
                                      </p:cBhvr>
                                      <p:tavLst>
                                        <p:tav tm="0">
                                          <p:val>
                                            <p:fltVal val="0"/>
                                          </p:val>
                                        </p:tav>
                                        <p:tav tm="100000">
                                          <p:val>
                                            <p:strVal val="#ppt_h"/>
                                          </p:val>
                                        </p:tav>
                                      </p:tavLst>
                                    </p:anim>
                                  </p:childTnLst>
                                </p:cTn>
                              </p:par>
                              <p:par>
                                <p:cTn id="365" presetID="23" presetClass="entr" presetSubtype="16" fill="hold" nodeType="withEffect">
                                  <p:stCondLst>
                                    <p:cond delay="0"/>
                                  </p:stCondLst>
                                  <p:childTnLst>
                                    <p:set>
                                      <p:cBhvr>
                                        <p:cTn id="366" dur="1" fill="hold">
                                          <p:stCondLst>
                                            <p:cond delay="0"/>
                                          </p:stCondLst>
                                        </p:cTn>
                                        <p:tgtEl>
                                          <p:spTgt spid="50"/>
                                        </p:tgtEl>
                                        <p:attrNameLst>
                                          <p:attrName>style.visibility</p:attrName>
                                        </p:attrNameLst>
                                      </p:cBhvr>
                                      <p:to>
                                        <p:strVal val="visible"/>
                                      </p:to>
                                    </p:set>
                                    <p:anim calcmode="lin" valueType="num">
                                      <p:cBhvr>
                                        <p:cTn id="367" dur="500" fill="hold"/>
                                        <p:tgtEl>
                                          <p:spTgt spid="50"/>
                                        </p:tgtEl>
                                        <p:attrNameLst>
                                          <p:attrName>ppt_w</p:attrName>
                                        </p:attrNameLst>
                                      </p:cBhvr>
                                      <p:tavLst>
                                        <p:tav tm="0">
                                          <p:val>
                                            <p:fltVal val="0"/>
                                          </p:val>
                                        </p:tav>
                                        <p:tav tm="100000">
                                          <p:val>
                                            <p:strVal val="#ppt_w"/>
                                          </p:val>
                                        </p:tav>
                                      </p:tavLst>
                                    </p:anim>
                                    <p:anim calcmode="lin" valueType="num">
                                      <p:cBhvr>
                                        <p:cTn id="368" dur="500" fill="hold"/>
                                        <p:tgtEl>
                                          <p:spTgt spid="50"/>
                                        </p:tgtEl>
                                        <p:attrNameLst>
                                          <p:attrName>ppt_h</p:attrName>
                                        </p:attrNameLst>
                                      </p:cBhvr>
                                      <p:tavLst>
                                        <p:tav tm="0">
                                          <p:val>
                                            <p:fltVal val="0"/>
                                          </p:val>
                                        </p:tav>
                                        <p:tav tm="100000">
                                          <p:val>
                                            <p:strVal val="#ppt_h"/>
                                          </p:val>
                                        </p:tav>
                                      </p:tavLst>
                                    </p:anim>
                                  </p:childTnLst>
                                </p:cTn>
                              </p:par>
                              <p:par>
                                <p:cTn id="369" presetID="23" presetClass="entr" presetSubtype="16" fill="hold" nodeType="withEffect">
                                  <p:stCondLst>
                                    <p:cond delay="0"/>
                                  </p:stCondLst>
                                  <p:childTnLst>
                                    <p:set>
                                      <p:cBhvr>
                                        <p:cTn id="370" dur="1" fill="hold">
                                          <p:stCondLst>
                                            <p:cond delay="0"/>
                                          </p:stCondLst>
                                        </p:cTn>
                                        <p:tgtEl>
                                          <p:spTgt spid="45"/>
                                        </p:tgtEl>
                                        <p:attrNameLst>
                                          <p:attrName>style.visibility</p:attrName>
                                        </p:attrNameLst>
                                      </p:cBhvr>
                                      <p:to>
                                        <p:strVal val="visible"/>
                                      </p:to>
                                    </p:set>
                                    <p:anim calcmode="lin" valueType="num">
                                      <p:cBhvr>
                                        <p:cTn id="371" dur="500" fill="hold"/>
                                        <p:tgtEl>
                                          <p:spTgt spid="45"/>
                                        </p:tgtEl>
                                        <p:attrNameLst>
                                          <p:attrName>ppt_w</p:attrName>
                                        </p:attrNameLst>
                                      </p:cBhvr>
                                      <p:tavLst>
                                        <p:tav tm="0">
                                          <p:val>
                                            <p:fltVal val="0"/>
                                          </p:val>
                                        </p:tav>
                                        <p:tav tm="100000">
                                          <p:val>
                                            <p:strVal val="#ppt_w"/>
                                          </p:val>
                                        </p:tav>
                                      </p:tavLst>
                                    </p:anim>
                                    <p:anim calcmode="lin" valueType="num">
                                      <p:cBhvr>
                                        <p:cTn id="372" dur="500" fill="hold"/>
                                        <p:tgtEl>
                                          <p:spTgt spid="45"/>
                                        </p:tgtEl>
                                        <p:attrNameLst>
                                          <p:attrName>ppt_h</p:attrName>
                                        </p:attrNameLst>
                                      </p:cBhvr>
                                      <p:tavLst>
                                        <p:tav tm="0">
                                          <p:val>
                                            <p:fltVal val="0"/>
                                          </p:val>
                                        </p:tav>
                                        <p:tav tm="100000">
                                          <p:val>
                                            <p:strVal val="#ppt_h"/>
                                          </p:val>
                                        </p:tav>
                                      </p:tavLst>
                                    </p:anim>
                                  </p:childTnLst>
                                </p:cTn>
                              </p:par>
                              <p:par>
                                <p:cTn id="373" presetID="23" presetClass="entr" presetSubtype="16" fill="hold" nodeType="withEffect">
                                  <p:stCondLst>
                                    <p:cond delay="0"/>
                                  </p:stCondLst>
                                  <p:childTnLst>
                                    <p:set>
                                      <p:cBhvr>
                                        <p:cTn id="374" dur="1" fill="hold">
                                          <p:stCondLst>
                                            <p:cond delay="0"/>
                                          </p:stCondLst>
                                        </p:cTn>
                                        <p:tgtEl>
                                          <p:spTgt spid="51"/>
                                        </p:tgtEl>
                                        <p:attrNameLst>
                                          <p:attrName>style.visibility</p:attrName>
                                        </p:attrNameLst>
                                      </p:cBhvr>
                                      <p:to>
                                        <p:strVal val="visible"/>
                                      </p:to>
                                    </p:set>
                                    <p:anim calcmode="lin" valueType="num">
                                      <p:cBhvr>
                                        <p:cTn id="375" dur="500" fill="hold"/>
                                        <p:tgtEl>
                                          <p:spTgt spid="51"/>
                                        </p:tgtEl>
                                        <p:attrNameLst>
                                          <p:attrName>ppt_w</p:attrName>
                                        </p:attrNameLst>
                                      </p:cBhvr>
                                      <p:tavLst>
                                        <p:tav tm="0">
                                          <p:val>
                                            <p:fltVal val="0"/>
                                          </p:val>
                                        </p:tav>
                                        <p:tav tm="100000">
                                          <p:val>
                                            <p:strVal val="#ppt_w"/>
                                          </p:val>
                                        </p:tav>
                                      </p:tavLst>
                                    </p:anim>
                                    <p:anim calcmode="lin" valueType="num">
                                      <p:cBhvr>
                                        <p:cTn id="376" dur="500" fill="hold"/>
                                        <p:tgtEl>
                                          <p:spTgt spid="51"/>
                                        </p:tgtEl>
                                        <p:attrNameLst>
                                          <p:attrName>ppt_h</p:attrName>
                                        </p:attrNameLst>
                                      </p:cBhvr>
                                      <p:tavLst>
                                        <p:tav tm="0">
                                          <p:val>
                                            <p:fltVal val="0"/>
                                          </p:val>
                                        </p:tav>
                                        <p:tav tm="100000">
                                          <p:val>
                                            <p:strVal val="#ppt_h"/>
                                          </p:val>
                                        </p:tav>
                                      </p:tavLst>
                                    </p:anim>
                                  </p:childTnLst>
                                </p:cTn>
                              </p:par>
                              <p:par>
                                <p:cTn id="377" presetID="23" presetClass="entr" presetSubtype="16" fill="hold" nodeType="withEffect">
                                  <p:stCondLst>
                                    <p:cond delay="0"/>
                                  </p:stCondLst>
                                  <p:childTnLst>
                                    <p:set>
                                      <p:cBhvr>
                                        <p:cTn id="378" dur="1" fill="hold">
                                          <p:stCondLst>
                                            <p:cond delay="0"/>
                                          </p:stCondLst>
                                        </p:cTn>
                                        <p:tgtEl>
                                          <p:spTgt spid="52"/>
                                        </p:tgtEl>
                                        <p:attrNameLst>
                                          <p:attrName>style.visibility</p:attrName>
                                        </p:attrNameLst>
                                      </p:cBhvr>
                                      <p:to>
                                        <p:strVal val="visible"/>
                                      </p:to>
                                    </p:set>
                                    <p:anim calcmode="lin" valueType="num">
                                      <p:cBhvr>
                                        <p:cTn id="379" dur="500" fill="hold"/>
                                        <p:tgtEl>
                                          <p:spTgt spid="52"/>
                                        </p:tgtEl>
                                        <p:attrNameLst>
                                          <p:attrName>ppt_w</p:attrName>
                                        </p:attrNameLst>
                                      </p:cBhvr>
                                      <p:tavLst>
                                        <p:tav tm="0">
                                          <p:val>
                                            <p:fltVal val="0"/>
                                          </p:val>
                                        </p:tav>
                                        <p:tav tm="100000">
                                          <p:val>
                                            <p:strVal val="#ppt_w"/>
                                          </p:val>
                                        </p:tav>
                                      </p:tavLst>
                                    </p:anim>
                                    <p:anim calcmode="lin" valueType="num">
                                      <p:cBhvr>
                                        <p:cTn id="380"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381" fill="hold">
                      <p:stCondLst>
                        <p:cond delay="indefinite"/>
                      </p:stCondLst>
                      <p:childTnLst>
                        <p:par>
                          <p:cTn id="382" fill="hold">
                            <p:stCondLst>
                              <p:cond delay="0"/>
                            </p:stCondLst>
                            <p:childTnLst>
                              <p:par>
                                <p:cTn id="383" presetID="1" presetClass="exit" presetSubtype="0" fill="hold" nodeType="clickEffect">
                                  <p:stCondLst>
                                    <p:cond delay="0"/>
                                  </p:stCondLst>
                                  <p:childTnLst>
                                    <p:set>
                                      <p:cBhvr>
                                        <p:cTn id="384" dur="1" fill="hold">
                                          <p:stCondLst>
                                            <p:cond delay="0"/>
                                          </p:stCondLst>
                                        </p:cTn>
                                        <p:tgtEl>
                                          <p:spTgt spid="53"/>
                                        </p:tgtEl>
                                        <p:attrNameLst>
                                          <p:attrName>style.visibility</p:attrName>
                                        </p:attrNameLst>
                                      </p:cBhvr>
                                      <p:to>
                                        <p:strVal val="hidden"/>
                                      </p:to>
                                    </p:set>
                                  </p:childTnLst>
                                </p:cTn>
                              </p:par>
                              <p:par>
                                <p:cTn id="385" presetID="1" presetClass="exit" presetSubtype="0" fill="hold" nodeType="withEffect">
                                  <p:stCondLst>
                                    <p:cond delay="0"/>
                                  </p:stCondLst>
                                  <p:childTnLst>
                                    <p:set>
                                      <p:cBhvr>
                                        <p:cTn id="386" dur="1" fill="hold">
                                          <p:stCondLst>
                                            <p:cond delay="0"/>
                                          </p:stCondLst>
                                        </p:cTn>
                                        <p:tgtEl>
                                          <p:spTgt spid="61"/>
                                        </p:tgtEl>
                                        <p:attrNameLst>
                                          <p:attrName>style.visibility</p:attrName>
                                        </p:attrNameLst>
                                      </p:cBhvr>
                                      <p:to>
                                        <p:strVal val="hidden"/>
                                      </p:to>
                                    </p:set>
                                  </p:childTnLst>
                                </p:cTn>
                              </p:par>
                              <p:par>
                                <p:cTn id="387" presetID="1" presetClass="exit" presetSubtype="0" fill="hold" nodeType="withEffect">
                                  <p:stCondLst>
                                    <p:cond delay="0"/>
                                  </p:stCondLst>
                                  <p:childTnLst>
                                    <p:set>
                                      <p:cBhvr>
                                        <p:cTn id="388" dur="1" fill="hold">
                                          <p:stCondLst>
                                            <p:cond delay="0"/>
                                          </p:stCondLst>
                                        </p:cTn>
                                        <p:tgtEl>
                                          <p:spTgt spid="35"/>
                                        </p:tgtEl>
                                        <p:attrNameLst>
                                          <p:attrName>style.visibility</p:attrName>
                                        </p:attrNameLst>
                                      </p:cBhvr>
                                      <p:to>
                                        <p:strVal val="hidden"/>
                                      </p:to>
                                    </p:set>
                                  </p:childTnLst>
                                </p:cTn>
                              </p:par>
                              <p:par>
                                <p:cTn id="389" presetID="1" presetClass="exit" presetSubtype="0" fill="hold" nodeType="withEffect">
                                  <p:stCondLst>
                                    <p:cond delay="0"/>
                                  </p:stCondLst>
                                  <p:childTnLst>
                                    <p:set>
                                      <p:cBhvr>
                                        <p:cTn id="390" dur="1" fill="hold">
                                          <p:stCondLst>
                                            <p:cond delay="0"/>
                                          </p:stCondLst>
                                        </p:cTn>
                                        <p:tgtEl>
                                          <p:spTgt spid="30"/>
                                        </p:tgtEl>
                                        <p:attrNameLst>
                                          <p:attrName>style.visibility</p:attrName>
                                        </p:attrNameLst>
                                      </p:cBhvr>
                                      <p:to>
                                        <p:strVal val="hidden"/>
                                      </p:to>
                                    </p:set>
                                  </p:childTnLst>
                                </p:cTn>
                              </p:par>
                              <p:par>
                                <p:cTn id="391" presetID="1" presetClass="exit" presetSubtype="0" fill="hold" nodeType="withEffect">
                                  <p:stCondLst>
                                    <p:cond delay="0"/>
                                  </p:stCondLst>
                                  <p:childTnLst>
                                    <p:set>
                                      <p:cBhvr>
                                        <p:cTn id="392" dur="1" fill="hold">
                                          <p:stCondLst>
                                            <p:cond delay="0"/>
                                          </p:stCondLst>
                                        </p:cTn>
                                        <p:tgtEl>
                                          <p:spTgt spid="37"/>
                                        </p:tgtEl>
                                        <p:attrNameLst>
                                          <p:attrName>style.visibility</p:attrName>
                                        </p:attrNameLst>
                                      </p:cBhvr>
                                      <p:to>
                                        <p:strVal val="hidden"/>
                                      </p:to>
                                    </p:set>
                                  </p:childTnLst>
                                </p:cTn>
                              </p:par>
                              <p:par>
                                <p:cTn id="393" presetID="1" presetClass="exit" presetSubtype="0" fill="hold" nodeType="withEffect">
                                  <p:stCondLst>
                                    <p:cond delay="0"/>
                                  </p:stCondLst>
                                  <p:childTnLst>
                                    <p:set>
                                      <p:cBhvr>
                                        <p:cTn id="394" dur="1" fill="hold">
                                          <p:stCondLst>
                                            <p:cond delay="0"/>
                                          </p:stCondLst>
                                        </p:cTn>
                                        <p:tgtEl>
                                          <p:spTgt spid="40"/>
                                        </p:tgtEl>
                                        <p:attrNameLst>
                                          <p:attrName>style.visibility</p:attrName>
                                        </p:attrNameLst>
                                      </p:cBhvr>
                                      <p:to>
                                        <p:strVal val="hidden"/>
                                      </p:to>
                                    </p:set>
                                  </p:childTnLst>
                                </p:cTn>
                              </p:par>
                              <p:par>
                                <p:cTn id="395" presetID="1" presetClass="exit" presetSubtype="0" fill="hold" nodeType="withEffect">
                                  <p:stCondLst>
                                    <p:cond delay="0"/>
                                  </p:stCondLst>
                                  <p:childTnLst>
                                    <p:set>
                                      <p:cBhvr>
                                        <p:cTn id="396" dur="1" fill="hold">
                                          <p:stCondLst>
                                            <p:cond delay="0"/>
                                          </p:stCondLst>
                                        </p:cTn>
                                        <p:tgtEl>
                                          <p:spTgt spid="39"/>
                                        </p:tgtEl>
                                        <p:attrNameLst>
                                          <p:attrName>style.visibility</p:attrName>
                                        </p:attrNameLst>
                                      </p:cBhvr>
                                      <p:to>
                                        <p:strVal val="hidden"/>
                                      </p:to>
                                    </p:set>
                                  </p:childTnLst>
                                </p:cTn>
                              </p:par>
                              <p:par>
                                <p:cTn id="397" presetID="1" presetClass="exit" presetSubtype="0" fill="hold" nodeType="withEffect">
                                  <p:stCondLst>
                                    <p:cond delay="0"/>
                                  </p:stCondLst>
                                  <p:childTnLst>
                                    <p:set>
                                      <p:cBhvr>
                                        <p:cTn id="398" dur="1" fill="hold">
                                          <p:stCondLst>
                                            <p:cond delay="0"/>
                                          </p:stCondLst>
                                        </p:cTn>
                                        <p:tgtEl>
                                          <p:spTgt spid="43"/>
                                        </p:tgtEl>
                                        <p:attrNameLst>
                                          <p:attrName>style.visibility</p:attrName>
                                        </p:attrNameLst>
                                      </p:cBhvr>
                                      <p:to>
                                        <p:strVal val="hidden"/>
                                      </p:to>
                                    </p:set>
                                  </p:childTnLst>
                                </p:cTn>
                              </p:par>
                              <p:par>
                                <p:cTn id="399" presetID="1" presetClass="exit" presetSubtype="0" fill="hold" nodeType="withEffect">
                                  <p:stCondLst>
                                    <p:cond delay="0"/>
                                  </p:stCondLst>
                                  <p:childTnLst>
                                    <p:set>
                                      <p:cBhvr>
                                        <p:cTn id="400" dur="1" fill="hold">
                                          <p:stCondLst>
                                            <p:cond delay="0"/>
                                          </p:stCondLst>
                                        </p:cTn>
                                        <p:tgtEl>
                                          <p:spTgt spid="44"/>
                                        </p:tgtEl>
                                        <p:attrNameLst>
                                          <p:attrName>style.visibility</p:attrName>
                                        </p:attrNameLst>
                                      </p:cBhvr>
                                      <p:to>
                                        <p:strVal val="hidden"/>
                                      </p:to>
                                    </p:set>
                                  </p:childTnLst>
                                </p:cTn>
                              </p:par>
                              <p:par>
                                <p:cTn id="401" presetID="1" presetClass="exit" presetSubtype="0" fill="hold" nodeType="withEffect">
                                  <p:stCondLst>
                                    <p:cond delay="0"/>
                                  </p:stCondLst>
                                  <p:childTnLst>
                                    <p:set>
                                      <p:cBhvr>
                                        <p:cTn id="402" dur="1" fill="hold">
                                          <p:stCondLst>
                                            <p:cond delay="0"/>
                                          </p:stCondLst>
                                        </p:cTn>
                                        <p:tgtEl>
                                          <p:spTgt spid="42"/>
                                        </p:tgtEl>
                                        <p:attrNameLst>
                                          <p:attrName>style.visibility</p:attrName>
                                        </p:attrNameLst>
                                      </p:cBhvr>
                                      <p:to>
                                        <p:strVal val="hidden"/>
                                      </p:to>
                                    </p:set>
                                  </p:childTnLst>
                                </p:cTn>
                              </p:par>
                              <p:par>
                                <p:cTn id="403" presetID="1" presetClass="exit" presetSubtype="0" fill="hold" nodeType="withEffect">
                                  <p:stCondLst>
                                    <p:cond delay="0"/>
                                  </p:stCondLst>
                                  <p:childTnLst>
                                    <p:set>
                                      <p:cBhvr>
                                        <p:cTn id="404" dur="1" fill="hold">
                                          <p:stCondLst>
                                            <p:cond delay="0"/>
                                          </p:stCondLst>
                                        </p:cTn>
                                        <p:tgtEl>
                                          <p:spTgt spid="33"/>
                                        </p:tgtEl>
                                        <p:attrNameLst>
                                          <p:attrName>style.visibility</p:attrName>
                                        </p:attrNameLst>
                                      </p:cBhvr>
                                      <p:to>
                                        <p:strVal val="hidden"/>
                                      </p:to>
                                    </p:set>
                                  </p:childTnLst>
                                </p:cTn>
                              </p:par>
                              <p:par>
                                <p:cTn id="405" presetID="1" presetClass="exit" presetSubtype="0" fill="hold" nodeType="withEffect">
                                  <p:stCondLst>
                                    <p:cond delay="0"/>
                                  </p:stCondLst>
                                  <p:childTnLst>
                                    <p:set>
                                      <p:cBhvr>
                                        <p:cTn id="406" dur="1" fill="hold">
                                          <p:stCondLst>
                                            <p:cond delay="0"/>
                                          </p:stCondLst>
                                        </p:cTn>
                                        <p:tgtEl>
                                          <p:spTgt spid="49"/>
                                        </p:tgtEl>
                                        <p:attrNameLst>
                                          <p:attrName>style.visibility</p:attrName>
                                        </p:attrNameLst>
                                      </p:cBhvr>
                                      <p:to>
                                        <p:strVal val="hidden"/>
                                      </p:to>
                                    </p:set>
                                  </p:childTnLst>
                                </p:cTn>
                              </p:par>
                              <p:par>
                                <p:cTn id="407" presetID="1" presetClass="exit" presetSubtype="0" fill="hold" nodeType="withEffect">
                                  <p:stCondLst>
                                    <p:cond delay="0"/>
                                  </p:stCondLst>
                                  <p:childTnLst>
                                    <p:set>
                                      <p:cBhvr>
                                        <p:cTn id="408" dur="1" fill="hold">
                                          <p:stCondLst>
                                            <p:cond delay="0"/>
                                          </p:stCondLst>
                                        </p:cTn>
                                        <p:tgtEl>
                                          <p:spTgt spid="50"/>
                                        </p:tgtEl>
                                        <p:attrNameLst>
                                          <p:attrName>style.visibility</p:attrName>
                                        </p:attrNameLst>
                                      </p:cBhvr>
                                      <p:to>
                                        <p:strVal val="hidden"/>
                                      </p:to>
                                    </p:set>
                                  </p:childTnLst>
                                </p:cTn>
                              </p:par>
                              <p:par>
                                <p:cTn id="409" presetID="1" presetClass="exit" presetSubtype="0" fill="hold" nodeType="withEffect">
                                  <p:stCondLst>
                                    <p:cond delay="0"/>
                                  </p:stCondLst>
                                  <p:childTnLst>
                                    <p:set>
                                      <p:cBhvr>
                                        <p:cTn id="410" dur="1" fill="hold">
                                          <p:stCondLst>
                                            <p:cond delay="0"/>
                                          </p:stCondLst>
                                        </p:cTn>
                                        <p:tgtEl>
                                          <p:spTgt spid="45"/>
                                        </p:tgtEl>
                                        <p:attrNameLst>
                                          <p:attrName>style.visibility</p:attrName>
                                        </p:attrNameLst>
                                      </p:cBhvr>
                                      <p:to>
                                        <p:strVal val="hidden"/>
                                      </p:to>
                                    </p:set>
                                  </p:childTnLst>
                                </p:cTn>
                              </p:par>
                              <p:par>
                                <p:cTn id="411" presetID="1" presetClass="exit" presetSubtype="0" fill="hold" nodeType="withEffect">
                                  <p:stCondLst>
                                    <p:cond delay="0"/>
                                  </p:stCondLst>
                                  <p:childTnLst>
                                    <p:set>
                                      <p:cBhvr>
                                        <p:cTn id="412" dur="1" fill="hold">
                                          <p:stCondLst>
                                            <p:cond delay="0"/>
                                          </p:stCondLst>
                                        </p:cTn>
                                        <p:tgtEl>
                                          <p:spTgt spid="51"/>
                                        </p:tgtEl>
                                        <p:attrNameLst>
                                          <p:attrName>style.visibility</p:attrName>
                                        </p:attrNameLst>
                                      </p:cBhvr>
                                      <p:to>
                                        <p:strVal val="hidden"/>
                                      </p:to>
                                    </p:set>
                                  </p:childTnLst>
                                </p:cTn>
                              </p:par>
                              <p:par>
                                <p:cTn id="413" presetID="1" presetClass="exit" presetSubtype="0" fill="hold" nodeType="withEffect">
                                  <p:stCondLst>
                                    <p:cond delay="0"/>
                                  </p:stCondLst>
                                  <p:childTnLst>
                                    <p:set>
                                      <p:cBhvr>
                                        <p:cTn id="414" dur="1" fill="hold">
                                          <p:stCondLst>
                                            <p:cond delay="0"/>
                                          </p:stCondLst>
                                        </p:cTn>
                                        <p:tgtEl>
                                          <p:spTgt spid="52"/>
                                        </p:tgtEl>
                                        <p:attrNameLst>
                                          <p:attrName>style.visibility</p:attrName>
                                        </p:attrNameLst>
                                      </p:cBhvr>
                                      <p:to>
                                        <p:strVal val="hidden"/>
                                      </p:to>
                                    </p:set>
                                  </p:childTnLst>
                                </p:cTn>
                              </p:par>
                            </p:childTnLst>
                          </p:cTn>
                        </p:par>
                        <p:par>
                          <p:cTn id="415" fill="hold">
                            <p:stCondLst>
                              <p:cond delay="0"/>
                            </p:stCondLst>
                            <p:childTnLst>
                              <p:par>
                                <p:cTn id="416" presetID="54" presetClass="entr" presetSubtype="0" accel="100000" fill="hold" nodeType="afterEffect">
                                  <p:stCondLst>
                                    <p:cond delay="0"/>
                                  </p:stCondLst>
                                  <p:childTnLst>
                                    <p:set>
                                      <p:cBhvr>
                                        <p:cTn id="417" dur="1" fill="hold">
                                          <p:stCondLst>
                                            <p:cond delay="0"/>
                                          </p:stCondLst>
                                        </p:cTn>
                                        <p:tgtEl>
                                          <p:spTgt spid="9">
                                            <p:txEl>
                                              <p:pRg st="7" end="7"/>
                                            </p:txEl>
                                          </p:spTgt>
                                        </p:tgtEl>
                                        <p:attrNameLst>
                                          <p:attrName>style.visibility</p:attrName>
                                        </p:attrNameLst>
                                      </p:cBhvr>
                                      <p:to>
                                        <p:strVal val="visible"/>
                                      </p:to>
                                    </p:set>
                                    <p:anim calcmode="lin" valueType="num">
                                      <p:cBhvr>
                                        <p:cTn id="418" dur="500" fill="hold"/>
                                        <p:tgtEl>
                                          <p:spTgt spid="9">
                                            <p:txEl>
                                              <p:pRg st="7" end="7"/>
                                            </p:txEl>
                                          </p:spTgt>
                                        </p:tgtEl>
                                        <p:attrNameLst>
                                          <p:attrName>ppt_w</p:attrName>
                                        </p:attrNameLst>
                                      </p:cBhvr>
                                      <p:tavLst>
                                        <p:tav tm="0">
                                          <p:val>
                                            <p:strVal val="#ppt_w*0.05"/>
                                          </p:val>
                                        </p:tav>
                                        <p:tav tm="100000">
                                          <p:val>
                                            <p:strVal val="#ppt_w"/>
                                          </p:val>
                                        </p:tav>
                                      </p:tavLst>
                                    </p:anim>
                                    <p:anim calcmode="lin" valueType="num">
                                      <p:cBhvr>
                                        <p:cTn id="419" dur="500" fill="hold"/>
                                        <p:tgtEl>
                                          <p:spTgt spid="9">
                                            <p:txEl>
                                              <p:pRg st="7" end="7"/>
                                            </p:txEl>
                                          </p:spTgt>
                                        </p:tgtEl>
                                        <p:attrNameLst>
                                          <p:attrName>ppt_h</p:attrName>
                                        </p:attrNameLst>
                                      </p:cBhvr>
                                      <p:tavLst>
                                        <p:tav tm="0">
                                          <p:val>
                                            <p:strVal val="#ppt_h"/>
                                          </p:val>
                                        </p:tav>
                                        <p:tav tm="100000">
                                          <p:val>
                                            <p:strVal val="#ppt_h"/>
                                          </p:val>
                                        </p:tav>
                                      </p:tavLst>
                                    </p:anim>
                                    <p:anim calcmode="lin" valueType="num">
                                      <p:cBhvr>
                                        <p:cTn id="420" dur="5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421" dur="500" fill="hold"/>
                                        <p:tgtEl>
                                          <p:spTgt spid="9">
                                            <p:txEl>
                                              <p:pRg st="7" end="7"/>
                                            </p:txEl>
                                          </p:spTgt>
                                        </p:tgtEl>
                                        <p:attrNameLst>
                                          <p:attrName>ppt_y</p:attrName>
                                        </p:attrNameLst>
                                      </p:cBhvr>
                                      <p:tavLst>
                                        <p:tav tm="0">
                                          <p:val>
                                            <p:strVal val="#ppt_y"/>
                                          </p:val>
                                        </p:tav>
                                        <p:tav tm="100000">
                                          <p:val>
                                            <p:strVal val="#ppt_y"/>
                                          </p:val>
                                        </p:tav>
                                      </p:tavLst>
                                    </p:anim>
                                    <p:animEffect transition="in" filter="fade">
                                      <p:cBhvr>
                                        <p:cTn id="422" dur="500"/>
                                        <p:tgtEl>
                                          <p:spTgt spid="9">
                                            <p:txEl>
                                              <p:pRg st="7" end="7"/>
                                            </p:txEl>
                                          </p:spTgt>
                                        </p:tgtEl>
                                      </p:cBhvr>
                                    </p:animEffect>
                                  </p:childTnLst>
                                </p:cTn>
                              </p:par>
                            </p:childTnLst>
                          </p:cTn>
                        </p:par>
                        <p:par>
                          <p:cTn id="423" fill="hold">
                            <p:stCondLst>
                              <p:cond delay="500"/>
                            </p:stCondLst>
                            <p:childTnLst>
                              <p:par>
                                <p:cTn id="424" presetID="23" presetClass="entr" presetSubtype="16" fill="hold" grpId="2" nodeType="afterEffect">
                                  <p:stCondLst>
                                    <p:cond delay="0"/>
                                  </p:stCondLst>
                                  <p:childTnLst>
                                    <p:set>
                                      <p:cBhvr>
                                        <p:cTn id="425" dur="1" fill="hold">
                                          <p:stCondLst>
                                            <p:cond delay="0"/>
                                          </p:stCondLst>
                                        </p:cTn>
                                        <p:tgtEl>
                                          <p:spTgt spid="22"/>
                                        </p:tgtEl>
                                        <p:attrNameLst>
                                          <p:attrName>style.visibility</p:attrName>
                                        </p:attrNameLst>
                                      </p:cBhvr>
                                      <p:to>
                                        <p:strVal val="visible"/>
                                      </p:to>
                                    </p:set>
                                    <p:anim calcmode="lin" valueType="num">
                                      <p:cBhvr>
                                        <p:cTn id="426" dur="500" fill="hold"/>
                                        <p:tgtEl>
                                          <p:spTgt spid="22"/>
                                        </p:tgtEl>
                                        <p:attrNameLst>
                                          <p:attrName>ppt_w</p:attrName>
                                        </p:attrNameLst>
                                      </p:cBhvr>
                                      <p:tavLst>
                                        <p:tav tm="0">
                                          <p:val>
                                            <p:fltVal val="0"/>
                                          </p:val>
                                        </p:tav>
                                        <p:tav tm="100000">
                                          <p:val>
                                            <p:strVal val="#ppt_w"/>
                                          </p:val>
                                        </p:tav>
                                      </p:tavLst>
                                    </p:anim>
                                    <p:anim calcmode="lin" valueType="num">
                                      <p:cBhvr>
                                        <p:cTn id="427" dur="500" fill="hold"/>
                                        <p:tgtEl>
                                          <p:spTgt spid="22"/>
                                        </p:tgtEl>
                                        <p:attrNameLst>
                                          <p:attrName>ppt_h</p:attrName>
                                        </p:attrNameLst>
                                      </p:cBhvr>
                                      <p:tavLst>
                                        <p:tav tm="0">
                                          <p:val>
                                            <p:fltVal val="0"/>
                                          </p:val>
                                        </p:tav>
                                        <p:tav tm="100000">
                                          <p:val>
                                            <p:strVal val="#ppt_h"/>
                                          </p:val>
                                        </p:tav>
                                      </p:tavLst>
                                    </p:anim>
                                  </p:childTnLst>
                                </p:cTn>
                              </p:par>
                              <p:par>
                                <p:cTn id="428" presetID="23" presetClass="entr" presetSubtype="16" fill="hold" grpId="2" nodeType="withEffect">
                                  <p:stCondLst>
                                    <p:cond delay="0"/>
                                  </p:stCondLst>
                                  <p:childTnLst>
                                    <p:set>
                                      <p:cBhvr>
                                        <p:cTn id="429" dur="1" fill="hold">
                                          <p:stCondLst>
                                            <p:cond delay="0"/>
                                          </p:stCondLst>
                                        </p:cTn>
                                        <p:tgtEl>
                                          <p:spTgt spid="23"/>
                                        </p:tgtEl>
                                        <p:attrNameLst>
                                          <p:attrName>style.visibility</p:attrName>
                                        </p:attrNameLst>
                                      </p:cBhvr>
                                      <p:to>
                                        <p:strVal val="visible"/>
                                      </p:to>
                                    </p:set>
                                    <p:anim calcmode="lin" valueType="num">
                                      <p:cBhvr>
                                        <p:cTn id="430" dur="500" fill="hold"/>
                                        <p:tgtEl>
                                          <p:spTgt spid="23"/>
                                        </p:tgtEl>
                                        <p:attrNameLst>
                                          <p:attrName>ppt_w</p:attrName>
                                        </p:attrNameLst>
                                      </p:cBhvr>
                                      <p:tavLst>
                                        <p:tav tm="0">
                                          <p:val>
                                            <p:fltVal val="0"/>
                                          </p:val>
                                        </p:tav>
                                        <p:tav tm="100000">
                                          <p:val>
                                            <p:strVal val="#ppt_w"/>
                                          </p:val>
                                        </p:tav>
                                      </p:tavLst>
                                    </p:anim>
                                    <p:anim calcmode="lin" valueType="num">
                                      <p:cBhvr>
                                        <p:cTn id="431" dur="500" fill="hold"/>
                                        <p:tgtEl>
                                          <p:spTgt spid="23"/>
                                        </p:tgtEl>
                                        <p:attrNameLst>
                                          <p:attrName>ppt_h</p:attrName>
                                        </p:attrNameLst>
                                      </p:cBhvr>
                                      <p:tavLst>
                                        <p:tav tm="0">
                                          <p:val>
                                            <p:fltVal val="0"/>
                                          </p:val>
                                        </p:tav>
                                        <p:tav tm="100000">
                                          <p:val>
                                            <p:strVal val="#ppt_h"/>
                                          </p:val>
                                        </p:tav>
                                      </p:tavLst>
                                    </p:anim>
                                  </p:childTnLst>
                                </p:cTn>
                              </p:par>
                              <p:par>
                                <p:cTn id="432" presetID="23" presetClass="entr" presetSubtype="16" fill="hold" grpId="2" nodeType="withEffect">
                                  <p:stCondLst>
                                    <p:cond delay="0"/>
                                  </p:stCondLst>
                                  <p:childTnLst>
                                    <p:set>
                                      <p:cBhvr>
                                        <p:cTn id="433" dur="1" fill="hold">
                                          <p:stCondLst>
                                            <p:cond delay="0"/>
                                          </p:stCondLst>
                                        </p:cTn>
                                        <p:tgtEl>
                                          <p:spTgt spid="14"/>
                                        </p:tgtEl>
                                        <p:attrNameLst>
                                          <p:attrName>style.visibility</p:attrName>
                                        </p:attrNameLst>
                                      </p:cBhvr>
                                      <p:to>
                                        <p:strVal val="visible"/>
                                      </p:to>
                                    </p:set>
                                    <p:anim calcmode="lin" valueType="num">
                                      <p:cBhvr>
                                        <p:cTn id="434" dur="500" fill="hold"/>
                                        <p:tgtEl>
                                          <p:spTgt spid="14"/>
                                        </p:tgtEl>
                                        <p:attrNameLst>
                                          <p:attrName>ppt_w</p:attrName>
                                        </p:attrNameLst>
                                      </p:cBhvr>
                                      <p:tavLst>
                                        <p:tav tm="0">
                                          <p:val>
                                            <p:fltVal val="0"/>
                                          </p:val>
                                        </p:tav>
                                        <p:tav tm="100000">
                                          <p:val>
                                            <p:strVal val="#ppt_w"/>
                                          </p:val>
                                        </p:tav>
                                      </p:tavLst>
                                    </p:anim>
                                    <p:anim calcmode="lin" valueType="num">
                                      <p:cBhvr>
                                        <p:cTn id="435" dur="500" fill="hold"/>
                                        <p:tgtEl>
                                          <p:spTgt spid="14"/>
                                        </p:tgtEl>
                                        <p:attrNameLst>
                                          <p:attrName>ppt_h</p:attrName>
                                        </p:attrNameLst>
                                      </p:cBhvr>
                                      <p:tavLst>
                                        <p:tav tm="0">
                                          <p:val>
                                            <p:fltVal val="0"/>
                                          </p:val>
                                        </p:tav>
                                        <p:tav tm="100000">
                                          <p:val>
                                            <p:strVal val="#ppt_h"/>
                                          </p:val>
                                        </p:tav>
                                      </p:tavLst>
                                    </p:anim>
                                  </p:childTnLst>
                                </p:cTn>
                              </p:par>
                              <p:par>
                                <p:cTn id="436" presetID="23" presetClass="entr" presetSubtype="16" fill="hold" grpId="2" nodeType="withEffect">
                                  <p:stCondLst>
                                    <p:cond delay="0"/>
                                  </p:stCondLst>
                                  <p:childTnLst>
                                    <p:set>
                                      <p:cBhvr>
                                        <p:cTn id="437" dur="1" fill="hold">
                                          <p:stCondLst>
                                            <p:cond delay="0"/>
                                          </p:stCondLst>
                                        </p:cTn>
                                        <p:tgtEl>
                                          <p:spTgt spid="13"/>
                                        </p:tgtEl>
                                        <p:attrNameLst>
                                          <p:attrName>style.visibility</p:attrName>
                                        </p:attrNameLst>
                                      </p:cBhvr>
                                      <p:to>
                                        <p:strVal val="visible"/>
                                      </p:to>
                                    </p:set>
                                    <p:anim calcmode="lin" valueType="num">
                                      <p:cBhvr>
                                        <p:cTn id="438" dur="500" fill="hold"/>
                                        <p:tgtEl>
                                          <p:spTgt spid="13"/>
                                        </p:tgtEl>
                                        <p:attrNameLst>
                                          <p:attrName>ppt_w</p:attrName>
                                        </p:attrNameLst>
                                      </p:cBhvr>
                                      <p:tavLst>
                                        <p:tav tm="0">
                                          <p:val>
                                            <p:fltVal val="0"/>
                                          </p:val>
                                        </p:tav>
                                        <p:tav tm="100000">
                                          <p:val>
                                            <p:strVal val="#ppt_w"/>
                                          </p:val>
                                        </p:tav>
                                      </p:tavLst>
                                    </p:anim>
                                    <p:anim calcmode="lin" valueType="num">
                                      <p:cBhvr>
                                        <p:cTn id="439" dur="500" fill="hold"/>
                                        <p:tgtEl>
                                          <p:spTgt spid="13"/>
                                        </p:tgtEl>
                                        <p:attrNameLst>
                                          <p:attrName>ppt_h</p:attrName>
                                        </p:attrNameLst>
                                      </p:cBhvr>
                                      <p:tavLst>
                                        <p:tav tm="0">
                                          <p:val>
                                            <p:fltVal val="0"/>
                                          </p:val>
                                        </p:tav>
                                        <p:tav tm="100000">
                                          <p:val>
                                            <p:strVal val="#ppt_h"/>
                                          </p:val>
                                        </p:tav>
                                      </p:tavLst>
                                    </p:anim>
                                  </p:childTnLst>
                                </p:cTn>
                              </p:par>
                              <p:par>
                                <p:cTn id="440" presetID="23" presetClass="entr" presetSubtype="16" fill="hold" grpId="2" nodeType="withEffect">
                                  <p:stCondLst>
                                    <p:cond delay="0"/>
                                  </p:stCondLst>
                                  <p:childTnLst>
                                    <p:set>
                                      <p:cBhvr>
                                        <p:cTn id="441" dur="1" fill="hold">
                                          <p:stCondLst>
                                            <p:cond delay="0"/>
                                          </p:stCondLst>
                                        </p:cTn>
                                        <p:tgtEl>
                                          <p:spTgt spid="11"/>
                                        </p:tgtEl>
                                        <p:attrNameLst>
                                          <p:attrName>style.visibility</p:attrName>
                                        </p:attrNameLst>
                                      </p:cBhvr>
                                      <p:to>
                                        <p:strVal val="visible"/>
                                      </p:to>
                                    </p:set>
                                    <p:anim calcmode="lin" valueType="num">
                                      <p:cBhvr>
                                        <p:cTn id="442" dur="500" fill="hold"/>
                                        <p:tgtEl>
                                          <p:spTgt spid="11"/>
                                        </p:tgtEl>
                                        <p:attrNameLst>
                                          <p:attrName>ppt_w</p:attrName>
                                        </p:attrNameLst>
                                      </p:cBhvr>
                                      <p:tavLst>
                                        <p:tav tm="0">
                                          <p:val>
                                            <p:fltVal val="0"/>
                                          </p:val>
                                        </p:tav>
                                        <p:tav tm="100000">
                                          <p:val>
                                            <p:strVal val="#ppt_w"/>
                                          </p:val>
                                        </p:tav>
                                      </p:tavLst>
                                    </p:anim>
                                    <p:anim calcmode="lin" valueType="num">
                                      <p:cBhvr>
                                        <p:cTn id="443" dur="500" fill="hold"/>
                                        <p:tgtEl>
                                          <p:spTgt spid="11"/>
                                        </p:tgtEl>
                                        <p:attrNameLst>
                                          <p:attrName>ppt_h</p:attrName>
                                        </p:attrNameLst>
                                      </p:cBhvr>
                                      <p:tavLst>
                                        <p:tav tm="0">
                                          <p:val>
                                            <p:fltVal val="0"/>
                                          </p:val>
                                        </p:tav>
                                        <p:tav tm="100000">
                                          <p:val>
                                            <p:strVal val="#ppt_h"/>
                                          </p:val>
                                        </p:tav>
                                      </p:tavLst>
                                    </p:anim>
                                  </p:childTnLst>
                                </p:cTn>
                              </p:par>
                              <p:par>
                                <p:cTn id="444" presetID="23" presetClass="entr" presetSubtype="16" fill="hold" grpId="2" nodeType="withEffect">
                                  <p:stCondLst>
                                    <p:cond delay="0"/>
                                  </p:stCondLst>
                                  <p:childTnLst>
                                    <p:set>
                                      <p:cBhvr>
                                        <p:cTn id="445" dur="1" fill="hold">
                                          <p:stCondLst>
                                            <p:cond delay="0"/>
                                          </p:stCondLst>
                                        </p:cTn>
                                        <p:tgtEl>
                                          <p:spTgt spid="15"/>
                                        </p:tgtEl>
                                        <p:attrNameLst>
                                          <p:attrName>style.visibility</p:attrName>
                                        </p:attrNameLst>
                                      </p:cBhvr>
                                      <p:to>
                                        <p:strVal val="visible"/>
                                      </p:to>
                                    </p:set>
                                    <p:anim calcmode="lin" valueType="num">
                                      <p:cBhvr>
                                        <p:cTn id="446" dur="500" fill="hold"/>
                                        <p:tgtEl>
                                          <p:spTgt spid="15"/>
                                        </p:tgtEl>
                                        <p:attrNameLst>
                                          <p:attrName>ppt_w</p:attrName>
                                        </p:attrNameLst>
                                      </p:cBhvr>
                                      <p:tavLst>
                                        <p:tav tm="0">
                                          <p:val>
                                            <p:fltVal val="0"/>
                                          </p:val>
                                        </p:tav>
                                        <p:tav tm="100000">
                                          <p:val>
                                            <p:strVal val="#ppt_w"/>
                                          </p:val>
                                        </p:tav>
                                      </p:tavLst>
                                    </p:anim>
                                    <p:anim calcmode="lin" valueType="num">
                                      <p:cBhvr>
                                        <p:cTn id="447" dur="500" fill="hold"/>
                                        <p:tgtEl>
                                          <p:spTgt spid="15"/>
                                        </p:tgtEl>
                                        <p:attrNameLst>
                                          <p:attrName>ppt_h</p:attrName>
                                        </p:attrNameLst>
                                      </p:cBhvr>
                                      <p:tavLst>
                                        <p:tav tm="0">
                                          <p:val>
                                            <p:fltVal val="0"/>
                                          </p:val>
                                        </p:tav>
                                        <p:tav tm="100000">
                                          <p:val>
                                            <p:strVal val="#ppt_h"/>
                                          </p:val>
                                        </p:tav>
                                      </p:tavLst>
                                    </p:anim>
                                  </p:childTnLst>
                                </p:cTn>
                              </p:par>
                              <p:par>
                                <p:cTn id="448" presetID="23" presetClass="entr" presetSubtype="16" fill="hold" grpId="2" nodeType="withEffect">
                                  <p:stCondLst>
                                    <p:cond delay="0"/>
                                  </p:stCondLst>
                                  <p:childTnLst>
                                    <p:set>
                                      <p:cBhvr>
                                        <p:cTn id="449" dur="1" fill="hold">
                                          <p:stCondLst>
                                            <p:cond delay="0"/>
                                          </p:stCondLst>
                                        </p:cTn>
                                        <p:tgtEl>
                                          <p:spTgt spid="16"/>
                                        </p:tgtEl>
                                        <p:attrNameLst>
                                          <p:attrName>style.visibility</p:attrName>
                                        </p:attrNameLst>
                                      </p:cBhvr>
                                      <p:to>
                                        <p:strVal val="visible"/>
                                      </p:to>
                                    </p:set>
                                    <p:anim calcmode="lin" valueType="num">
                                      <p:cBhvr>
                                        <p:cTn id="450" dur="500" fill="hold"/>
                                        <p:tgtEl>
                                          <p:spTgt spid="16"/>
                                        </p:tgtEl>
                                        <p:attrNameLst>
                                          <p:attrName>ppt_w</p:attrName>
                                        </p:attrNameLst>
                                      </p:cBhvr>
                                      <p:tavLst>
                                        <p:tav tm="0">
                                          <p:val>
                                            <p:fltVal val="0"/>
                                          </p:val>
                                        </p:tav>
                                        <p:tav tm="100000">
                                          <p:val>
                                            <p:strVal val="#ppt_w"/>
                                          </p:val>
                                        </p:tav>
                                      </p:tavLst>
                                    </p:anim>
                                    <p:anim calcmode="lin" valueType="num">
                                      <p:cBhvr>
                                        <p:cTn id="451" dur="500" fill="hold"/>
                                        <p:tgtEl>
                                          <p:spTgt spid="16"/>
                                        </p:tgtEl>
                                        <p:attrNameLst>
                                          <p:attrName>ppt_h</p:attrName>
                                        </p:attrNameLst>
                                      </p:cBhvr>
                                      <p:tavLst>
                                        <p:tav tm="0">
                                          <p:val>
                                            <p:fltVal val="0"/>
                                          </p:val>
                                        </p:tav>
                                        <p:tav tm="100000">
                                          <p:val>
                                            <p:strVal val="#ppt_h"/>
                                          </p:val>
                                        </p:tav>
                                      </p:tavLst>
                                    </p:anim>
                                  </p:childTnLst>
                                </p:cTn>
                              </p:par>
                              <p:par>
                                <p:cTn id="452" presetID="23" presetClass="entr" presetSubtype="16" fill="hold" grpId="2" nodeType="withEffect">
                                  <p:stCondLst>
                                    <p:cond delay="0"/>
                                  </p:stCondLst>
                                  <p:childTnLst>
                                    <p:set>
                                      <p:cBhvr>
                                        <p:cTn id="453" dur="1" fill="hold">
                                          <p:stCondLst>
                                            <p:cond delay="0"/>
                                          </p:stCondLst>
                                        </p:cTn>
                                        <p:tgtEl>
                                          <p:spTgt spid="17"/>
                                        </p:tgtEl>
                                        <p:attrNameLst>
                                          <p:attrName>style.visibility</p:attrName>
                                        </p:attrNameLst>
                                      </p:cBhvr>
                                      <p:to>
                                        <p:strVal val="visible"/>
                                      </p:to>
                                    </p:set>
                                    <p:anim calcmode="lin" valueType="num">
                                      <p:cBhvr>
                                        <p:cTn id="454" dur="500" fill="hold"/>
                                        <p:tgtEl>
                                          <p:spTgt spid="17"/>
                                        </p:tgtEl>
                                        <p:attrNameLst>
                                          <p:attrName>ppt_w</p:attrName>
                                        </p:attrNameLst>
                                      </p:cBhvr>
                                      <p:tavLst>
                                        <p:tav tm="0">
                                          <p:val>
                                            <p:fltVal val="0"/>
                                          </p:val>
                                        </p:tav>
                                        <p:tav tm="100000">
                                          <p:val>
                                            <p:strVal val="#ppt_w"/>
                                          </p:val>
                                        </p:tav>
                                      </p:tavLst>
                                    </p:anim>
                                    <p:anim calcmode="lin" valueType="num">
                                      <p:cBhvr>
                                        <p:cTn id="455" dur="500" fill="hold"/>
                                        <p:tgtEl>
                                          <p:spTgt spid="17"/>
                                        </p:tgtEl>
                                        <p:attrNameLst>
                                          <p:attrName>ppt_h</p:attrName>
                                        </p:attrNameLst>
                                      </p:cBhvr>
                                      <p:tavLst>
                                        <p:tav tm="0">
                                          <p:val>
                                            <p:fltVal val="0"/>
                                          </p:val>
                                        </p:tav>
                                        <p:tav tm="100000">
                                          <p:val>
                                            <p:strVal val="#ppt_h"/>
                                          </p:val>
                                        </p:tav>
                                      </p:tavLst>
                                    </p:anim>
                                  </p:childTnLst>
                                </p:cTn>
                              </p:par>
                              <p:par>
                                <p:cTn id="456" presetID="23" presetClass="entr" presetSubtype="16" fill="hold" grpId="2" nodeType="withEffect">
                                  <p:stCondLst>
                                    <p:cond delay="0"/>
                                  </p:stCondLst>
                                  <p:childTnLst>
                                    <p:set>
                                      <p:cBhvr>
                                        <p:cTn id="457" dur="1" fill="hold">
                                          <p:stCondLst>
                                            <p:cond delay="0"/>
                                          </p:stCondLst>
                                        </p:cTn>
                                        <p:tgtEl>
                                          <p:spTgt spid="19"/>
                                        </p:tgtEl>
                                        <p:attrNameLst>
                                          <p:attrName>style.visibility</p:attrName>
                                        </p:attrNameLst>
                                      </p:cBhvr>
                                      <p:to>
                                        <p:strVal val="visible"/>
                                      </p:to>
                                    </p:set>
                                    <p:anim calcmode="lin" valueType="num">
                                      <p:cBhvr>
                                        <p:cTn id="458" dur="500" fill="hold"/>
                                        <p:tgtEl>
                                          <p:spTgt spid="19"/>
                                        </p:tgtEl>
                                        <p:attrNameLst>
                                          <p:attrName>ppt_w</p:attrName>
                                        </p:attrNameLst>
                                      </p:cBhvr>
                                      <p:tavLst>
                                        <p:tav tm="0">
                                          <p:val>
                                            <p:fltVal val="0"/>
                                          </p:val>
                                        </p:tav>
                                        <p:tav tm="100000">
                                          <p:val>
                                            <p:strVal val="#ppt_w"/>
                                          </p:val>
                                        </p:tav>
                                      </p:tavLst>
                                    </p:anim>
                                    <p:anim calcmode="lin" valueType="num">
                                      <p:cBhvr>
                                        <p:cTn id="459" dur="500" fill="hold"/>
                                        <p:tgtEl>
                                          <p:spTgt spid="19"/>
                                        </p:tgtEl>
                                        <p:attrNameLst>
                                          <p:attrName>ppt_h</p:attrName>
                                        </p:attrNameLst>
                                      </p:cBhvr>
                                      <p:tavLst>
                                        <p:tav tm="0">
                                          <p:val>
                                            <p:fltVal val="0"/>
                                          </p:val>
                                        </p:tav>
                                        <p:tav tm="100000">
                                          <p:val>
                                            <p:strVal val="#ppt_h"/>
                                          </p:val>
                                        </p:tav>
                                      </p:tavLst>
                                    </p:anim>
                                  </p:childTnLst>
                                </p:cTn>
                              </p:par>
                              <p:par>
                                <p:cTn id="460" presetID="23" presetClass="entr" presetSubtype="16" fill="hold" grpId="2" nodeType="withEffect">
                                  <p:stCondLst>
                                    <p:cond delay="0"/>
                                  </p:stCondLst>
                                  <p:childTnLst>
                                    <p:set>
                                      <p:cBhvr>
                                        <p:cTn id="461" dur="1" fill="hold">
                                          <p:stCondLst>
                                            <p:cond delay="0"/>
                                          </p:stCondLst>
                                        </p:cTn>
                                        <p:tgtEl>
                                          <p:spTgt spid="18"/>
                                        </p:tgtEl>
                                        <p:attrNameLst>
                                          <p:attrName>style.visibility</p:attrName>
                                        </p:attrNameLst>
                                      </p:cBhvr>
                                      <p:to>
                                        <p:strVal val="visible"/>
                                      </p:to>
                                    </p:set>
                                    <p:anim calcmode="lin" valueType="num">
                                      <p:cBhvr>
                                        <p:cTn id="462" dur="500" fill="hold"/>
                                        <p:tgtEl>
                                          <p:spTgt spid="18"/>
                                        </p:tgtEl>
                                        <p:attrNameLst>
                                          <p:attrName>ppt_w</p:attrName>
                                        </p:attrNameLst>
                                      </p:cBhvr>
                                      <p:tavLst>
                                        <p:tav tm="0">
                                          <p:val>
                                            <p:fltVal val="0"/>
                                          </p:val>
                                        </p:tav>
                                        <p:tav tm="100000">
                                          <p:val>
                                            <p:strVal val="#ppt_w"/>
                                          </p:val>
                                        </p:tav>
                                      </p:tavLst>
                                    </p:anim>
                                    <p:anim calcmode="lin" valueType="num">
                                      <p:cBhvr>
                                        <p:cTn id="463" dur="500" fill="hold"/>
                                        <p:tgtEl>
                                          <p:spTgt spid="18"/>
                                        </p:tgtEl>
                                        <p:attrNameLst>
                                          <p:attrName>ppt_h</p:attrName>
                                        </p:attrNameLst>
                                      </p:cBhvr>
                                      <p:tavLst>
                                        <p:tav tm="0">
                                          <p:val>
                                            <p:fltVal val="0"/>
                                          </p:val>
                                        </p:tav>
                                        <p:tav tm="100000">
                                          <p:val>
                                            <p:strVal val="#ppt_h"/>
                                          </p:val>
                                        </p:tav>
                                      </p:tavLst>
                                    </p:anim>
                                  </p:childTnLst>
                                </p:cTn>
                              </p:par>
                              <p:par>
                                <p:cTn id="464" presetID="23" presetClass="entr" presetSubtype="16" fill="hold" grpId="2" nodeType="withEffect">
                                  <p:stCondLst>
                                    <p:cond delay="0"/>
                                  </p:stCondLst>
                                  <p:childTnLst>
                                    <p:set>
                                      <p:cBhvr>
                                        <p:cTn id="465" dur="1" fill="hold">
                                          <p:stCondLst>
                                            <p:cond delay="0"/>
                                          </p:stCondLst>
                                        </p:cTn>
                                        <p:tgtEl>
                                          <p:spTgt spid="20"/>
                                        </p:tgtEl>
                                        <p:attrNameLst>
                                          <p:attrName>style.visibility</p:attrName>
                                        </p:attrNameLst>
                                      </p:cBhvr>
                                      <p:to>
                                        <p:strVal val="visible"/>
                                      </p:to>
                                    </p:set>
                                    <p:anim calcmode="lin" valueType="num">
                                      <p:cBhvr>
                                        <p:cTn id="466" dur="500" fill="hold"/>
                                        <p:tgtEl>
                                          <p:spTgt spid="20"/>
                                        </p:tgtEl>
                                        <p:attrNameLst>
                                          <p:attrName>ppt_w</p:attrName>
                                        </p:attrNameLst>
                                      </p:cBhvr>
                                      <p:tavLst>
                                        <p:tav tm="0">
                                          <p:val>
                                            <p:fltVal val="0"/>
                                          </p:val>
                                        </p:tav>
                                        <p:tav tm="100000">
                                          <p:val>
                                            <p:strVal val="#ppt_w"/>
                                          </p:val>
                                        </p:tav>
                                      </p:tavLst>
                                    </p:anim>
                                    <p:anim calcmode="lin" valueType="num">
                                      <p:cBhvr>
                                        <p:cTn id="46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68" fill="hold">
                      <p:stCondLst>
                        <p:cond delay="indefinite"/>
                      </p:stCondLst>
                      <p:childTnLst>
                        <p:par>
                          <p:cTn id="469" fill="hold">
                            <p:stCondLst>
                              <p:cond delay="0"/>
                            </p:stCondLst>
                            <p:childTnLst>
                              <p:par>
                                <p:cTn id="470" presetID="1" presetClass="exit" presetSubtype="0" fill="hold" grpId="3" nodeType="clickEffect">
                                  <p:stCondLst>
                                    <p:cond delay="0"/>
                                  </p:stCondLst>
                                  <p:childTnLst>
                                    <p:set>
                                      <p:cBhvr>
                                        <p:cTn id="471" dur="1" fill="hold">
                                          <p:stCondLst>
                                            <p:cond delay="0"/>
                                          </p:stCondLst>
                                        </p:cTn>
                                        <p:tgtEl>
                                          <p:spTgt spid="22"/>
                                        </p:tgtEl>
                                        <p:attrNameLst>
                                          <p:attrName>style.visibility</p:attrName>
                                        </p:attrNameLst>
                                      </p:cBhvr>
                                      <p:to>
                                        <p:strVal val="hidden"/>
                                      </p:to>
                                    </p:set>
                                  </p:childTnLst>
                                </p:cTn>
                              </p:par>
                              <p:par>
                                <p:cTn id="472" presetID="1" presetClass="exit" presetSubtype="0" fill="hold" grpId="3" nodeType="withEffect">
                                  <p:stCondLst>
                                    <p:cond delay="0"/>
                                  </p:stCondLst>
                                  <p:childTnLst>
                                    <p:set>
                                      <p:cBhvr>
                                        <p:cTn id="473" dur="1" fill="hold">
                                          <p:stCondLst>
                                            <p:cond delay="0"/>
                                          </p:stCondLst>
                                        </p:cTn>
                                        <p:tgtEl>
                                          <p:spTgt spid="23"/>
                                        </p:tgtEl>
                                        <p:attrNameLst>
                                          <p:attrName>style.visibility</p:attrName>
                                        </p:attrNameLst>
                                      </p:cBhvr>
                                      <p:to>
                                        <p:strVal val="hidden"/>
                                      </p:to>
                                    </p:set>
                                  </p:childTnLst>
                                </p:cTn>
                              </p:par>
                              <p:par>
                                <p:cTn id="474" presetID="1" presetClass="exit" presetSubtype="0" fill="hold" grpId="3" nodeType="withEffect">
                                  <p:stCondLst>
                                    <p:cond delay="0"/>
                                  </p:stCondLst>
                                  <p:childTnLst>
                                    <p:set>
                                      <p:cBhvr>
                                        <p:cTn id="475" dur="1" fill="hold">
                                          <p:stCondLst>
                                            <p:cond delay="0"/>
                                          </p:stCondLst>
                                        </p:cTn>
                                        <p:tgtEl>
                                          <p:spTgt spid="14"/>
                                        </p:tgtEl>
                                        <p:attrNameLst>
                                          <p:attrName>style.visibility</p:attrName>
                                        </p:attrNameLst>
                                      </p:cBhvr>
                                      <p:to>
                                        <p:strVal val="hidden"/>
                                      </p:to>
                                    </p:set>
                                  </p:childTnLst>
                                </p:cTn>
                              </p:par>
                              <p:par>
                                <p:cTn id="476" presetID="1" presetClass="exit" presetSubtype="0" fill="hold" grpId="3" nodeType="withEffect">
                                  <p:stCondLst>
                                    <p:cond delay="0"/>
                                  </p:stCondLst>
                                  <p:childTnLst>
                                    <p:set>
                                      <p:cBhvr>
                                        <p:cTn id="477" dur="1" fill="hold">
                                          <p:stCondLst>
                                            <p:cond delay="0"/>
                                          </p:stCondLst>
                                        </p:cTn>
                                        <p:tgtEl>
                                          <p:spTgt spid="13"/>
                                        </p:tgtEl>
                                        <p:attrNameLst>
                                          <p:attrName>style.visibility</p:attrName>
                                        </p:attrNameLst>
                                      </p:cBhvr>
                                      <p:to>
                                        <p:strVal val="hidden"/>
                                      </p:to>
                                    </p:set>
                                  </p:childTnLst>
                                </p:cTn>
                              </p:par>
                              <p:par>
                                <p:cTn id="478" presetID="1" presetClass="exit" presetSubtype="0" fill="hold" grpId="3" nodeType="withEffect">
                                  <p:stCondLst>
                                    <p:cond delay="0"/>
                                  </p:stCondLst>
                                  <p:childTnLst>
                                    <p:set>
                                      <p:cBhvr>
                                        <p:cTn id="479" dur="1" fill="hold">
                                          <p:stCondLst>
                                            <p:cond delay="0"/>
                                          </p:stCondLst>
                                        </p:cTn>
                                        <p:tgtEl>
                                          <p:spTgt spid="11"/>
                                        </p:tgtEl>
                                        <p:attrNameLst>
                                          <p:attrName>style.visibility</p:attrName>
                                        </p:attrNameLst>
                                      </p:cBhvr>
                                      <p:to>
                                        <p:strVal val="hidden"/>
                                      </p:to>
                                    </p:set>
                                  </p:childTnLst>
                                </p:cTn>
                              </p:par>
                              <p:par>
                                <p:cTn id="480" presetID="1" presetClass="exit" presetSubtype="0" fill="hold" grpId="3" nodeType="withEffect">
                                  <p:stCondLst>
                                    <p:cond delay="0"/>
                                  </p:stCondLst>
                                  <p:childTnLst>
                                    <p:set>
                                      <p:cBhvr>
                                        <p:cTn id="481" dur="1" fill="hold">
                                          <p:stCondLst>
                                            <p:cond delay="0"/>
                                          </p:stCondLst>
                                        </p:cTn>
                                        <p:tgtEl>
                                          <p:spTgt spid="15"/>
                                        </p:tgtEl>
                                        <p:attrNameLst>
                                          <p:attrName>style.visibility</p:attrName>
                                        </p:attrNameLst>
                                      </p:cBhvr>
                                      <p:to>
                                        <p:strVal val="hidden"/>
                                      </p:to>
                                    </p:set>
                                  </p:childTnLst>
                                </p:cTn>
                              </p:par>
                              <p:par>
                                <p:cTn id="482" presetID="1" presetClass="exit" presetSubtype="0" fill="hold" grpId="3" nodeType="withEffect">
                                  <p:stCondLst>
                                    <p:cond delay="0"/>
                                  </p:stCondLst>
                                  <p:childTnLst>
                                    <p:set>
                                      <p:cBhvr>
                                        <p:cTn id="483" dur="1" fill="hold">
                                          <p:stCondLst>
                                            <p:cond delay="0"/>
                                          </p:stCondLst>
                                        </p:cTn>
                                        <p:tgtEl>
                                          <p:spTgt spid="16"/>
                                        </p:tgtEl>
                                        <p:attrNameLst>
                                          <p:attrName>style.visibility</p:attrName>
                                        </p:attrNameLst>
                                      </p:cBhvr>
                                      <p:to>
                                        <p:strVal val="hidden"/>
                                      </p:to>
                                    </p:set>
                                  </p:childTnLst>
                                </p:cTn>
                              </p:par>
                              <p:par>
                                <p:cTn id="484" presetID="1" presetClass="exit" presetSubtype="0" fill="hold" grpId="3" nodeType="withEffect">
                                  <p:stCondLst>
                                    <p:cond delay="0"/>
                                  </p:stCondLst>
                                  <p:childTnLst>
                                    <p:set>
                                      <p:cBhvr>
                                        <p:cTn id="485" dur="1" fill="hold">
                                          <p:stCondLst>
                                            <p:cond delay="0"/>
                                          </p:stCondLst>
                                        </p:cTn>
                                        <p:tgtEl>
                                          <p:spTgt spid="17"/>
                                        </p:tgtEl>
                                        <p:attrNameLst>
                                          <p:attrName>style.visibility</p:attrName>
                                        </p:attrNameLst>
                                      </p:cBhvr>
                                      <p:to>
                                        <p:strVal val="hidden"/>
                                      </p:to>
                                    </p:set>
                                  </p:childTnLst>
                                </p:cTn>
                              </p:par>
                              <p:par>
                                <p:cTn id="486" presetID="1" presetClass="exit" presetSubtype="0" fill="hold" grpId="3" nodeType="withEffect">
                                  <p:stCondLst>
                                    <p:cond delay="0"/>
                                  </p:stCondLst>
                                  <p:childTnLst>
                                    <p:set>
                                      <p:cBhvr>
                                        <p:cTn id="487" dur="1" fill="hold">
                                          <p:stCondLst>
                                            <p:cond delay="0"/>
                                          </p:stCondLst>
                                        </p:cTn>
                                        <p:tgtEl>
                                          <p:spTgt spid="19"/>
                                        </p:tgtEl>
                                        <p:attrNameLst>
                                          <p:attrName>style.visibility</p:attrName>
                                        </p:attrNameLst>
                                      </p:cBhvr>
                                      <p:to>
                                        <p:strVal val="hidden"/>
                                      </p:to>
                                    </p:set>
                                  </p:childTnLst>
                                </p:cTn>
                              </p:par>
                              <p:par>
                                <p:cTn id="488" presetID="1" presetClass="exit" presetSubtype="0" fill="hold" grpId="3" nodeType="withEffect">
                                  <p:stCondLst>
                                    <p:cond delay="0"/>
                                  </p:stCondLst>
                                  <p:childTnLst>
                                    <p:set>
                                      <p:cBhvr>
                                        <p:cTn id="489" dur="1" fill="hold">
                                          <p:stCondLst>
                                            <p:cond delay="0"/>
                                          </p:stCondLst>
                                        </p:cTn>
                                        <p:tgtEl>
                                          <p:spTgt spid="18"/>
                                        </p:tgtEl>
                                        <p:attrNameLst>
                                          <p:attrName>style.visibility</p:attrName>
                                        </p:attrNameLst>
                                      </p:cBhvr>
                                      <p:to>
                                        <p:strVal val="hidden"/>
                                      </p:to>
                                    </p:set>
                                  </p:childTnLst>
                                </p:cTn>
                              </p:par>
                              <p:par>
                                <p:cTn id="490" presetID="1" presetClass="exit" presetSubtype="0" fill="hold" grpId="3" nodeType="withEffect">
                                  <p:stCondLst>
                                    <p:cond delay="0"/>
                                  </p:stCondLst>
                                  <p:childTnLst>
                                    <p:set>
                                      <p:cBhvr>
                                        <p:cTn id="491" dur="1" fill="hold">
                                          <p:stCondLst>
                                            <p:cond delay="0"/>
                                          </p:stCondLst>
                                        </p:cTn>
                                        <p:tgtEl>
                                          <p:spTgt spid="20"/>
                                        </p:tgtEl>
                                        <p:attrNameLst>
                                          <p:attrName>style.visibility</p:attrName>
                                        </p:attrNameLst>
                                      </p:cBhvr>
                                      <p:to>
                                        <p:strVal val="hidden"/>
                                      </p:to>
                                    </p:set>
                                  </p:childTnLst>
                                </p:cTn>
                              </p:par>
                            </p:childTnLst>
                          </p:cTn>
                        </p:par>
                        <p:par>
                          <p:cTn id="492" fill="hold">
                            <p:stCondLst>
                              <p:cond delay="0"/>
                            </p:stCondLst>
                            <p:childTnLst>
                              <p:par>
                                <p:cTn id="493" presetID="23" presetClass="entr" presetSubtype="16" fill="hold" nodeType="afterEffect">
                                  <p:stCondLst>
                                    <p:cond delay="0"/>
                                  </p:stCondLst>
                                  <p:childTnLst>
                                    <p:set>
                                      <p:cBhvr>
                                        <p:cTn id="494" dur="1" fill="hold">
                                          <p:stCondLst>
                                            <p:cond delay="0"/>
                                          </p:stCondLst>
                                        </p:cTn>
                                        <p:tgtEl>
                                          <p:spTgt spid="9">
                                            <p:txEl>
                                              <p:pRg st="8" end="8"/>
                                            </p:txEl>
                                          </p:spTgt>
                                        </p:tgtEl>
                                        <p:attrNameLst>
                                          <p:attrName>style.visibility</p:attrName>
                                        </p:attrNameLst>
                                      </p:cBhvr>
                                      <p:to>
                                        <p:strVal val="visible"/>
                                      </p:to>
                                    </p:set>
                                    <p:anim calcmode="lin" valueType="num">
                                      <p:cBhvr>
                                        <p:cTn id="495"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496" dur="500" fill="hold"/>
                                        <p:tgtEl>
                                          <p:spTgt spid="9">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Protokoli</a:t>
            </a:r>
            <a:endParaRPr lang="hr-HR" dirty="0"/>
          </a:p>
        </p:txBody>
      </p:sp>
      <p:sp>
        <p:nvSpPr>
          <p:cNvPr id="3" name="Rezervirano mjesto sadržaja 2"/>
          <p:cNvSpPr>
            <a:spLocks noGrp="1"/>
          </p:cNvSpPr>
          <p:nvPr>
            <p:ph idx="1"/>
          </p:nvPr>
        </p:nvSpPr>
        <p:spPr/>
        <p:txBody>
          <a:bodyPr/>
          <a:lstStyle/>
          <a:p>
            <a:endParaRPr lang="hr-HR" dirty="0" smtClean="0"/>
          </a:p>
          <a:p>
            <a:r>
              <a:rPr lang="hr-HR" dirty="0" smtClean="0"/>
              <a:t>Pravila koja uređuju rad računalnih mreža</a:t>
            </a:r>
          </a:p>
          <a:p>
            <a:r>
              <a:rPr lang="hr-HR" dirty="0" smtClean="0"/>
              <a:t>Protokolima se članovi u mreži dogovaraju oko prijenosa podataka – “jezici” kojima komuniciraju</a:t>
            </a:r>
          </a:p>
          <a:p>
            <a:r>
              <a:rPr lang="hr-HR" dirty="0" smtClean="0"/>
              <a:t>Članovi moraju pronaći “zajednički jezik”</a:t>
            </a:r>
          </a:p>
          <a:p>
            <a:endParaRPr lang="hr-HR" dirty="0" smtClean="0"/>
          </a:p>
          <a:p>
            <a:r>
              <a:rPr lang="hr-HR" b="1" dirty="0" smtClean="0">
                <a:solidFill>
                  <a:srgbClr val="FFC000"/>
                </a:solidFill>
              </a:rPr>
              <a:t>TCP/IP</a:t>
            </a:r>
            <a:r>
              <a:rPr lang="hr-HR" dirty="0" smtClean="0"/>
              <a:t> – uobičajen naziv za grupu internetskih protokola</a:t>
            </a:r>
          </a:p>
          <a:p>
            <a:pPr lvl="1"/>
            <a:r>
              <a:rPr lang="hr-HR" dirty="0" smtClean="0"/>
              <a:t>Osnovna dva protokola: </a:t>
            </a:r>
            <a:r>
              <a:rPr lang="hr-HR" b="1" dirty="0" smtClean="0"/>
              <a:t>IP</a:t>
            </a:r>
            <a:r>
              <a:rPr lang="hr-HR" dirty="0" smtClean="0"/>
              <a:t> i </a:t>
            </a:r>
            <a:r>
              <a:rPr lang="hr-HR" b="1" dirty="0" smtClean="0"/>
              <a:t>TCP</a:t>
            </a:r>
            <a:r>
              <a:rPr lang="hr-HR" dirty="0" smtClean="0"/>
              <a:t> – pravila za povezivanje dva rubna čvora (korisnička računala) u mreži</a:t>
            </a:r>
          </a:p>
          <a:p>
            <a:pPr lvl="1"/>
            <a:r>
              <a:rPr lang="hr-HR" dirty="0" smtClean="0"/>
              <a:t>Mnogi drugi protokoli koriste usluge ova dva protokola te im dodaju nove funkcionalnosti (npr. HTTP, SMTP, POP…)</a:t>
            </a:r>
            <a:endParaRPr lang="hr-HR" dirty="0"/>
          </a:p>
        </p:txBody>
      </p:sp>
      <p:sp>
        <p:nvSpPr>
          <p:cNvPr id="4" name="Rezervirano mjesto datuma 3"/>
          <p:cNvSpPr>
            <a:spLocks noGrp="1"/>
          </p:cNvSpPr>
          <p:nvPr>
            <p:ph type="dt" sz="half" idx="10"/>
          </p:nvPr>
        </p:nvSpPr>
        <p:spPr/>
        <p:txBody>
          <a:bodyPr/>
          <a:lstStyle/>
          <a:p>
            <a:pPr>
              <a:defRPr/>
            </a:pPr>
            <a:fld id="{2AC84882-DAC3-447B-9875-5162501D350B}"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8</a:t>
            </a:fld>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Podmreže</a:t>
            </a:r>
            <a:endParaRPr lang="hr-HR" dirty="0"/>
          </a:p>
        </p:txBody>
      </p:sp>
      <p:sp>
        <p:nvSpPr>
          <p:cNvPr id="3" name="Rezervirano mjesto sadržaja 2"/>
          <p:cNvSpPr>
            <a:spLocks noGrp="1"/>
          </p:cNvSpPr>
          <p:nvPr>
            <p:ph idx="1"/>
          </p:nvPr>
        </p:nvSpPr>
        <p:spPr/>
        <p:txBody>
          <a:bodyPr/>
          <a:lstStyle/>
          <a:p>
            <a:endParaRPr lang="hr-HR" dirty="0"/>
          </a:p>
        </p:txBody>
      </p:sp>
      <p:sp>
        <p:nvSpPr>
          <p:cNvPr id="4" name="Rezervirano mjesto datuma 3"/>
          <p:cNvSpPr>
            <a:spLocks noGrp="1"/>
          </p:cNvSpPr>
          <p:nvPr>
            <p:ph type="dt" sz="half" idx="10"/>
          </p:nvPr>
        </p:nvSpPr>
        <p:spPr/>
        <p:txBody>
          <a:bodyPr/>
          <a:lstStyle/>
          <a:p>
            <a:pPr>
              <a:defRPr/>
            </a:pPr>
            <a:fld id="{3E80EA59-AD5F-41E1-9CD1-A041EE4EDAE0}" type="datetime1">
              <a:rPr lang="hr-HR" smtClean="0"/>
              <a:pPr>
                <a:defRPr/>
              </a:pPr>
              <a:t>11. 4. 2011.</a:t>
            </a:fld>
            <a:endParaRPr lang="hr-HR" dirty="0"/>
          </a:p>
        </p:txBody>
      </p:sp>
      <p:sp>
        <p:nvSpPr>
          <p:cNvPr id="5" name="Rezervirano mjesto podnožja 4"/>
          <p:cNvSpPr>
            <a:spLocks noGrp="1"/>
          </p:cNvSpPr>
          <p:nvPr>
            <p:ph type="ftr" sz="quarter" idx="11"/>
          </p:nvPr>
        </p:nvSpPr>
        <p:spPr/>
        <p:txBody>
          <a:bodyPr/>
          <a:lstStyle/>
          <a:p>
            <a:pPr>
              <a:defRPr/>
            </a:pPr>
            <a:r>
              <a:rPr lang="hr-HR" smtClean="0"/>
              <a:t>Informatika, II. gimnazija, Zagreb</a:t>
            </a:r>
            <a:endParaRPr lang="hr-HR" dirty="0"/>
          </a:p>
        </p:txBody>
      </p:sp>
      <p:sp>
        <p:nvSpPr>
          <p:cNvPr id="6" name="Rezervirano mjesto broja slajda 5"/>
          <p:cNvSpPr>
            <a:spLocks noGrp="1"/>
          </p:cNvSpPr>
          <p:nvPr>
            <p:ph type="sldNum" sz="quarter" idx="12"/>
          </p:nvPr>
        </p:nvSpPr>
        <p:spPr/>
        <p:txBody>
          <a:bodyPr/>
          <a:lstStyle/>
          <a:p>
            <a:pPr>
              <a:defRPr/>
            </a:pPr>
            <a:fld id="{6F10DCE6-CAE4-4364-B2A2-015951A563F8}" type="slidenum">
              <a:rPr lang="hr-HR" smtClean="0"/>
              <a:pPr>
                <a:defRPr/>
              </a:pPr>
              <a:t>9</a:t>
            </a:fld>
            <a:endParaRPr lang="hr-HR" dirty="0"/>
          </a:p>
        </p:txBody>
      </p:sp>
      <p:pic>
        <p:nvPicPr>
          <p:cNvPr id="1026" name="Picture 2" descr="D:\My documents\informatika - materijali (II-gimanzja)\internet.gif"/>
          <p:cNvPicPr>
            <a:picLocks noChangeAspect="1" noChangeArrowheads="1"/>
          </p:cNvPicPr>
          <p:nvPr/>
        </p:nvPicPr>
        <p:blipFill>
          <a:blip r:embed="rId3" cstate="print"/>
          <a:srcRect/>
          <a:stretch>
            <a:fillRect/>
          </a:stretch>
        </p:blipFill>
        <p:spPr bwMode="auto">
          <a:xfrm>
            <a:off x="827584" y="980728"/>
            <a:ext cx="7056784" cy="5264856"/>
          </a:xfrm>
          <a:prstGeom prst="rect">
            <a:avLst/>
          </a:prstGeom>
          <a:noFill/>
        </p:spPr>
      </p:pic>
      <p:sp>
        <p:nvSpPr>
          <p:cNvPr id="8" name="Zaobljeni pravokutnik 7"/>
          <p:cNvSpPr/>
          <p:nvPr/>
        </p:nvSpPr>
        <p:spPr>
          <a:xfrm>
            <a:off x="539552" y="4149080"/>
            <a:ext cx="5616624" cy="21602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p:cNvSpPr txBox="1"/>
          <p:nvPr/>
        </p:nvSpPr>
        <p:spPr>
          <a:xfrm>
            <a:off x="899592" y="4221088"/>
            <a:ext cx="1080120" cy="461665"/>
          </a:xfrm>
          <a:prstGeom prst="rect">
            <a:avLst/>
          </a:prstGeom>
          <a:noFill/>
        </p:spPr>
        <p:txBody>
          <a:bodyPr wrap="square" rtlCol="0">
            <a:spAutoFit/>
          </a:bodyPr>
          <a:lstStyle/>
          <a:p>
            <a:r>
              <a:rPr lang="hr-HR" sz="2400" b="1" dirty="0" smtClean="0"/>
              <a:t>LAN</a:t>
            </a:r>
          </a:p>
        </p:txBody>
      </p:sp>
      <p:sp>
        <p:nvSpPr>
          <p:cNvPr id="10" name="Zaobljeni pravokutnik 9"/>
          <p:cNvSpPr/>
          <p:nvPr/>
        </p:nvSpPr>
        <p:spPr>
          <a:xfrm>
            <a:off x="683568" y="908720"/>
            <a:ext cx="1584176" cy="1512168"/>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Zaobljeni pravokutnik 10"/>
          <p:cNvSpPr/>
          <p:nvPr/>
        </p:nvSpPr>
        <p:spPr>
          <a:xfrm>
            <a:off x="6732240" y="1988840"/>
            <a:ext cx="1584176" cy="1512168"/>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Zaobljeni pravokutnik 11"/>
          <p:cNvSpPr/>
          <p:nvPr/>
        </p:nvSpPr>
        <p:spPr>
          <a:xfrm>
            <a:off x="3059832" y="1484784"/>
            <a:ext cx="720080"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Zaobljeni pravokutnik 12"/>
          <p:cNvSpPr/>
          <p:nvPr/>
        </p:nvSpPr>
        <p:spPr>
          <a:xfrm>
            <a:off x="1979712" y="2780928"/>
            <a:ext cx="720080"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Zaobljeni pravokutnik 13"/>
          <p:cNvSpPr/>
          <p:nvPr/>
        </p:nvSpPr>
        <p:spPr>
          <a:xfrm>
            <a:off x="3347864" y="2780928"/>
            <a:ext cx="720080"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Zaobljeni pravokutnik 14"/>
          <p:cNvSpPr/>
          <p:nvPr/>
        </p:nvSpPr>
        <p:spPr>
          <a:xfrm>
            <a:off x="4427984" y="1844824"/>
            <a:ext cx="720080"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Zaobljeni pravokutnik 15"/>
          <p:cNvSpPr/>
          <p:nvPr/>
        </p:nvSpPr>
        <p:spPr>
          <a:xfrm>
            <a:off x="3275856" y="2276872"/>
            <a:ext cx="720080"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Zaobljeni pravokutnik 16"/>
          <p:cNvSpPr/>
          <p:nvPr/>
        </p:nvSpPr>
        <p:spPr>
          <a:xfrm>
            <a:off x="4499992" y="2564904"/>
            <a:ext cx="720080"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Zaobljeni pravokutnik 17"/>
          <p:cNvSpPr/>
          <p:nvPr/>
        </p:nvSpPr>
        <p:spPr>
          <a:xfrm>
            <a:off x="4932040" y="1052736"/>
            <a:ext cx="1296144"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TekstniOkvir 18"/>
          <p:cNvSpPr txBox="1"/>
          <p:nvPr/>
        </p:nvSpPr>
        <p:spPr>
          <a:xfrm>
            <a:off x="5004048" y="1052736"/>
            <a:ext cx="1210588" cy="369332"/>
          </a:xfrm>
          <a:prstGeom prst="rect">
            <a:avLst/>
          </a:prstGeom>
          <a:noFill/>
        </p:spPr>
        <p:txBody>
          <a:bodyPr wrap="square" rtlCol="0">
            <a:spAutoFit/>
          </a:bodyPr>
          <a:lstStyle/>
          <a:p>
            <a:r>
              <a:rPr lang="hr-HR" dirty="0" err="1" smtClean="0"/>
              <a:t>podmreža</a:t>
            </a:r>
            <a:endParaRPr lang="hr-HR" dirty="0"/>
          </a:p>
        </p:txBody>
      </p:sp>
      <p:sp>
        <p:nvSpPr>
          <p:cNvPr id="20" name="Zaobljeni pravokutnik 19"/>
          <p:cNvSpPr/>
          <p:nvPr/>
        </p:nvSpPr>
        <p:spPr>
          <a:xfrm>
            <a:off x="5724128" y="1700808"/>
            <a:ext cx="720080" cy="360040"/>
          </a:xfrm>
          <a:prstGeom prst="roundRect">
            <a:avLst/>
          </a:prstGeom>
          <a:solidFill>
            <a:srgbClr val="0070C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31" presetClass="entr" presetSubtype="0" fill="hold" grpId="0" nodeType="afterEffect">
                                  <p:stCondLst>
                                    <p:cond delay="0"/>
                                  </p:stCondLst>
                                  <p:iterate type="lt">
                                    <p:tmPct val="5000"/>
                                  </p:iterate>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2232</TotalTime>
  <Words>1839</Words>
  <Application>Microsoft Office PowerPoint</Application>
  <PresentationFormat>Prikaz na zaslonu (4:3)</PresentationFormat>
  <Paragraphs>298</Paragraphs>
  <Slides>22</Slides>
  <Notes>12</Notes>
  <HiddenSlides>1</HiddenSlides>
  <MMClips>0</MMClips>
  <ScaleCrop>false</ScaleCrop>
  <HeadingPairs>
    <vt:vector size="4" baseType="variant">
      <vt:variant>
        <vt:lpstr>Tema</vt:lpstr>
      </vt:variant>
      <vt:variant>
        <vt:i4>1</vt:i4>
      </vt:variant>
      <vt:variant>
        <vt:lpstr>Naslovi slajdova</vt:lpstr>
      </vt:variant>
      <vt:variant>
        <vt:i4>22</vt:i4>
      </vt:variant>
    </vt:vector>
  </HeadingPairs>
  <TitlesOfParts>
    <vt:vector size="23" baseType="lpstr">
      <vt:lpstr>Office Theme</vt:lpstr>
      <vt:lpstr>Internet, usluge Interneta, CARNet</vt:lpstr>
      <vt:lpstr>Creative Commons</vt:lpstr>
      <vt:lpstr>Računalne mreže</vt:lpstr>
      <vt:lpstr>Zašto umrežavamo računala?</vt:lpstr>
      <vt:lpstr>Mreže (s obzirom na veličinu)</vt:lpstr>
      <vt:lpstr>Modeli mreža</vt:lpstr>
      <vt:lpstr>Što čini mrežu?</vt:lpstr>
      <vt:lpstr>Protokoli</vt:lpstr>
      <vt:lpstr>Podmreže</vt:lpstr>
      <vt:lpstr>Uređaji za povezivanje</vt:lpstr>
      <vt:lpstr>Adresiranje računala</vt:lpstr>
      <vt:lpstr>Simboličke adrese</vt:lpstr>
      <vt:lpstr>Hijerarhija DNS-a</vt:lpstr>
      <vt:lpstr>Kako DNS radi?</vt:lpstr>
      <vt:lpstr>URL</vt:lpstr>
      <vt:lpstr>Paketni prijenos podataka</vt:lpstr>
      <vt:lpstr>Povezivanje na Internet</vt:lpstr>
      <vt:lpstr>Povezivanje na Internet</vt:lpstr>
      <vt:lpstr>Usluge Interneta</vt:lpstr>
      <vt:lpstr>WWW (World Wide Web )</vt:lpstr>
      <vt:lpstr>Elektronička pošta</vt:lpstr>
      <vt:lpstr>I, na kraju… materinji jezik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Sigurnost u Internetu</dc:title>
  <dc:subject>kriptografija, simetrična i asimetrična</dc:subject>
  <dc:creator>Gordan Gledec</dc:creator>
  <dc:description>Dizajn: Kristian Poslek</dc:description>
  <cp:lastModifiedBy>Luka</cp:lastModifiedBy>
  <cp:revision>456</cp:revision>
  <dcterms:created xsi:type="dcterms:W3CDTF">2009-07-31T12:17:10Z</dcterms:created>
  <dcterms:modified xsi:type="dcterms:W3CDTF">2011-04-11T22:12:47Z</dcterms:modified>
</cp:coreProperties>
</file>